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  <p:sldMasterId id="2147483792" r:id="rId2"/>
  </p:sldMasterIdLst>
  <p:notesMasterIdLst>
    <p:notesMasterId r:id="rId17"/>
  </p:notesMasterIdLst>
  <p:handoutMasterIdLst>
    <p:handoutMasterId r:id="rId18"/>
  </p:handoutMasterIdLst>
  <p:sldIdLst>
    <p:sldId id="565" r:id="rId3"/>
    <p:sldId id="488" r:id="rId4"/>
    <p:sldId id="493" r:id="rId5"/>
    <p:sldId id="494" r:id="rId6"/>
    <p:sldId id="543" r:id="rId7"/>
    <p:sldId id="546" r:id="rId8"/>
    <p:sldId id="547" r:id="rId9"/>
    <p:sldId id="548" r:id="rId10"/>
    <p:sldId id="550" r:id="rId11"/>
    <p:sldId id="554" r:id="rId12"/>
    <p:sldId id="555" r:id="rId13"/>
    <p:sldId id="556" r:id="rId14"/>
    <p:sldId id="557" r:id="rId15"/>
    <p:sldId id="558" r:id="rId16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00FF"/>
    <a:srgbClr val="FF3300"/>
    <a:srgbClr val="000000"/>
    <a:srgbClr val="86DCDE"/>
    <a:srgbClr val="663300"/>
    <a:srgbClr val="996633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21" autoAdjust="0"/>
    <p:restoredTop sz="87000" autoAdjust="0"/>
  </p:normalViewPr>
  <p:slideViewPr>
    <p:cSldViewPr snapToGrid="0">
      <p:cViewPr varScale="1">
        <p:scale>
          <a:sx n="74" d="100"/>
          <a:sy n="74" d="100"/>
        </p:scale>
        <p:origin x="12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11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3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3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8FC73AF-3CB2-4141-B30C-92EC35FE6E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8162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7460A5F-2D7A-46EA-9417-779C81FB32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732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A2516-1A6B-45DC-8D66-9AEB65379C1A}" type="datetimeFigureOut">
              <a:rPr lang="en-US"/>
              <a:pPr>
                <a:defRPr/>
              </a:pPr>
              <a:t>3/21/2016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0DA98-3047-4CBD-B70D-6144FD04A5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0972944"/>
      </p:ext>
    </p:extLst>
  </p:cSld>
  <p:clrMapOvr>
    <a:masterClrMapping/>
  </p:clrMapOvr>
  <p:transition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DEC30-7060-4B92-B611-F1C9378E9F51}" type="datetimeFigureOut">
              <a:rPr lang="en-US"/>
              <a:pPr>
                <a:defRPr/>
              </a:pPr>
              <a:t>3/21/2016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30998-D16C-47E9-9E71-E7BC99AB7E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3677219"/>
      </p:ext>
    </p:extLst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ECCE8-F5B8-45F5-A5E9-20BBD202824B}" type="datetimeFigureOut">
              <a:rPr lang="en-US"/>
              <a:pPr>
                <a:defRPr/>
              </a:pPr>
              <a:t>3/21/2016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4A5A2-C125-4C7E-84E3-759B89A597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4460446"/>
      </p:ext>
    </p:extLst>
  </p:cSld>
  <p:clrMapOvr>
    <a:masterClrMapping/>
  </p:clrMapOvr>
  <p:transition>
    <p:strips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lt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019425"/>
            <a:ext cx="9144000" cy="696913"/>
            <a:chOff x="0" y="1902"/>
            <a:chExt cx="5760" cy="43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gray">
            <a:xfrm>
              <a:off x="1066" y="1902"/>
              <a:ext cx="4694" cy="439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gray">
            <a:xfrm>
              <a:off x="0" y="2242"/>
              <a:ext cx="1152" cy="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7" name="Text Box 8"/>
          <p:cNvSpPr txBox="1">
            <a:spLocks noChangeArrowheads="1"/>
          </p:cNvSpPr>
          <p:nvPr userDrawn="1"/>
        </p:nvSpPr>
        <p:spPr bwMode="auto">
          <a:xfrm>
            <a:off x="290513" y="6102350"/>
            <a:ext cx="5994400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800" b="1">
                <a:solidFill>
                  <a:schemeClr val="bg1"/>
                </a:solidFill>
              </a:rPr>
              <a:t>Intel® Teach Elements</a:t>
            </a:r>
          </a:p>
          <a:p>
            <a:r>
              <a:rPr lang="en-US" altLang="en-US" sz="2000" b="1">
                <a:solidFill>
                  <a:schemeClr val="bg1"/>
                </a:solidFill>
              </a:rPr>
              <a:t>Project-Based Approaches</a:t>
            </a:r>
          </a:p>
        </p:txBody>
      </p:sp>
      <p:pic>
        <p:nvPicPr>
          <p:cNvPr id="8" name="Picture 14" descr="Intel_white_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2963"/>
            <a:ext cx="2154238" cy="163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0069" name="Rectangle 5"/>
          <p:cNvSpPr>
            <a:spLocks noGrp="1" noChangeArrowheads="1"/>
          </p:cNvSpPr>
          <p:nvPr>
            <p:ph type="ctrTitle"/>
          </p:nvPr>
        </p:nvSpPr>
        <p:spPr bwMode="gray">
          <a:xfrm>
            <a:off x="2057400" y="2987675"/>
            <a:ext cx="7086600" cy="685800"/>
          </a:xfrm>
        </p:spPr>
        <p:txBody>
          <a:bodyPr/>
          <a:lstStyle>
            <a:lvl1pPr algn="l"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00070" name="Rectangle 6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228600" y="4114800"/>
            <a:ext cx="8305800" cy="609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727206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BD61B-B0B6-4631-80B6-C2A1A5BD74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www.intel.com/education/elements/</a:t>
            </a:r>
          </a:p>
        </p:txBody>
      </p:sp>
    </p:spTree>
    <p:extLst>
      <p:ext uri="{BB962C8B-B14F-4D97-AF65-F5344CB8AC3E}">
        <p14:creationId xmlns:p14="http://schemas.microsoft.com/office/powerpoint/2010/main" val="1071770741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1250A-1079-4566-9A14-4B68D0D859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www.intel.com/education/elements/</a:t>
            </a:r>
          </a:p>
        </p:txBody>
      </p:sp>
    </p:spTree>
    <p:extLst>
      <p:ext uri="{BB962C8B-B14F-4D97-AF65-F5344CB8AC3E}">
        <p14:creationId xmlns:p14="http://schemas.microsoft.com/office/powerpoint/2010/main" val="4084194562"/>
      </p:ext>
    </p:extLst>
  </p:cSld>
  <p:clrMapOvr>
    <a:masterClrMapping/>
  </p:clrMapOvr>
  <p:transition>
    <p:strips dir="r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57325"/>
            <a:ext cx="4038600" cy="4943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57325"/>
            <a:ext cx="4038600" cy="4943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77CBD-21DE-4B7C-944E-C97DB01883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www.intel.com/education/elements/</a:t>
            </a:r>
          </a:p>
        </p:txBody>
      </p:sp>
    </p:spTree>
    <p:extLst>
      <p:ext uri="{BB962C8B-B14F-4D97-AF65-F5344CB8AC3E}">
        <p14:creationId xmlns:p14="http://schemas.microsoft.com/office/powerpoint/2010/main" val="3986569827"/>
      </p:ext>
    </p:extLst>
  </p:cSld>
  <p:clrMapOvr>
    <a:masterClrMapping/>
  </p:clrMapOvr>
  <p:transition>
    <p:strips dir="r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DE055E-1A29-48FE-B453-524A8D7B24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www.intel.com/education/elements/</a:t>
            </a:r>
          </a:p>
        </p:txBody>
      </p:sp>
    </p:spTree>
    <p:extLst>
      <p:ext uri="{BB962C8B-B14F-4D97-AF65-F5344CB8AC3E}">
        <p14:creationId xmlns:p14="http://schemas.microsoft.com/office/powerpoint/2010/main" val="2300225424"/>
      </p:ext>
    </p:extLst>
  </p:cSld>
  <p:clrMapOvr>
    <a:masterClrMapping/>
  </p:clrMapOvr>
  <p:transition>
    <p:strips dir="r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D19D2-210A-49A9-A564-236C6FCDEC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www.intel.com/education/elements/</a:t>
            </a:r>
          </a:p>
        </p:txBody>
      </p:sp>
    </p:spTree>
    <p:extLst>
      <p:ext uri="{BB962C8B-B14F-4D97-AF65-F5344CB8AC3E}">
        <p14:creationId xmlns:p14="http://schemas.microsoft.com/office/powerpoint/2010/main" val="4094983266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83CCF-B87E-49D2-8E26-2DA6DEDFB0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www.intel.com/education/elements/</a:t>
            </a:r>
          </a:p>
        </p:txBody>
      </p:sp>
    </p:spTree>
    <p:extLst>
      <p:ext uri="{BB962C8B-B14F-4D97-AF65-F5344CB8AC3E}">
        <p14:creationId xmlns:p14="http://schemas.microsoft.com/office/powerpoint/2010/main" val="956323581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B391A-DE5B-4168-9CAC-A689E97A86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www.intel.com/education/elements/</a:t>
            </a:r>
          </a:p>
        </p:txBody>
      </p:sp>
    </p:spTree>
    <p:extLst>
      <p:ext uri="{BB962C8B-B14F-4D97-AF65-F5344CB8AC3E}">
        <p14:creationId xmlns:p14="http://schemas.microsoft.com/office/powerpoint/2010/main" val="3485570370"/>
      </p:ext>
    </p:extLst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26E8E-B586-41F6-A356-B7DE3066C632}" type="datetimeFigureOut">
              <a:rPr lang="en-US"/>
              <a:pPr>
                <a:defRPr/>
              </a:pPr>
              <a:t>3/21/2016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13143-2B25-4C66-B8F0-31840E5308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82742"/>
      </p:ext>
    </p:extLst>
  </p:cSld>
  <p:clrMapOvr>
    <a:masterClrMapping/>
  </p:clrMapOvr>
  <p:transition>
    <p:strips dir="r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F2ACF-75FB-433A-8EC7-72CDAB6F35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www.intel.com/education/elements/</a:t>
            </a:r>
          </a:p>
        </p:txBody>
      </p:sp>
    </p:spTree>
    <p:extLst>
      <p:ext uri="{BB962C8B-B14F-4D97-AF65-F5344CB8AC3E}">
        <p14:creationId xmlns:p14="http://schemas.microsoft.com/office/powerpoint/2010/main" val="1195862486"/>
      </p:ext>
    </p:extLst>
  </p:cSld>
  <p:clrMapOvr>
    <a:masterClrMapping/>
  </p:clrMapOvr>
  <p:transition>
    <p:strips dir="r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42C7C-BA69-443C-8AE7-407A03CD67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www.intel.com/education/elements/</a:t>
            </a:r>
          </a:p>
        </p:txBody>
      </p:sp>
    </p:spTree>
    <p:extLst>
      <p:ext uri="{BB962C8B-B14F-4D97-AF65-F5344CB8AC3E}">
        <p14:creationId xmlns:p14="http://schemas.microsoft.com/office/powerpoint/2010/main" val="744152579"/>
      </p:ext>
    </p:extLst>
  </p:cSld>
  <p:clrMapOvr>
    <a:masterClrMapping/>
  </p:clrMapOvr>
  <p:transition>
    <p:strips dir="r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152400"/>
            <a:ext cx="219075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4198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771D6-D3FA-45CD-A579-EB3E8D91A6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www.intel.com/education/elements/</a:t>
            </a:r>
          </a:p>
        </p:txBody>
      </p:sp>
    </p:spTree>
    <p:extLst>
      <p:ext uri="{BB962C8B-B14F-4D97-AF65-F5344CB8AC3E}">
        <p14:creationId xmlns:p14="http://schemas.microsoft.com/office/powerpoint/2010/main" val="168590164"/>
      </p:ext>
    </p:extLst>
  </p:cSld>
  <p:clrMapOvr>
    <a:masterClrMapping/>
  </p:clrMapOvr>
  <p:transition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17489-34C5-4DF5-B6FF-5F58EB1ED513}" type="datetimeFigureOut">
              <a:rPr lang="en-US"/>
              <a:pPr>
                <a:defRPr/>
              </a:pPr>
              <a:t>3/21/2016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42B97-4887-4465-806E-C3FC398822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8985899"/>
      </p:ext>
    </p:extLst>
  </p:cSld>
  <p:clrMapOvr>
    <a:masterClrMapping/>
  </p:clrMapOvr>
  <p:transition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3EE53-8D0B-4DE9-86CB-BAD214AFACC0}" type="datetimeFigureOut">
              <a:rPr lang="en-US"/>
              <a:pPr>
                <a:defRPr/>
              </a:pPr>
              <a:t>3/21/2016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B95A6-B3B8-481E-9F2E-87FDBB2E52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9581507"/>
      </p:ext>
    </p:extLst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E36F5-F6F3-4602-B28E-10921FDB6D2A}" type="datetimeFigureOut">
              <a:rPr lang="en-US"/>
              <a:pPr>
                <a:defRPr/>
              </a:pPr>
              <a:t>3/21/2016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8B2FC-7A4B-4DDC-8806-30295EF62B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7209477"/>
      </p:ext>
    </p:extLst>
  </p:cSld>
  <p:clrMapOvr>
    <a:masterClrMapping/>
  </p:clrMapOvr>
  <p:transition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E9953B-EB31-4C79-B4F8-28E093092AD4}" type="datetimeFigureOut">
              <a:rPr lang="en-US"/>
              <a:pPr>
                <a:defRPr/>
              </a:pPr>
              <a:t>3/21/2016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46A6E-0F09-40BC-99AF-EA699560C2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3250548"/>
      </p:ext>
    </p:extLst>
  </p:cSld>
  <p:clrMapOvr>
    <a:masterClrMapping/>
  </p:clrMapOvr>
  <p:transition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B6F0B0-3F81-4418-84DD-5C8189159A18}" type="datetimeFigureOut">
              <a:rPr lang="en-US"/>
              <a:pPr>
                <a:defRPr/>
              </a:pPr>
              <a:t>3/21/2016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DFB1A-A633-4E6D-A328-3CCCE81A7D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353465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30086-7406-49EC-9413-DD76F4ADEBC0}" type="datetimeFigureOut">
              <a:rPr lang="en-US"/>
              <a:pPr>
                <a:defRPr/>
              </a:pPr>
              <a:t>3/21/2016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BA089-044A-414F-9073-5336368886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5889552"/>
      </p:ext>
    </p:extLst>
  </p:cSld>
  <p:clrMapOvr>
    <a:masterClrMapping/>
  </p:clrMapOvr>
  <p:transition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E9C82A-EAB7-4C31-A1CC-2D12EDD45F9F}" type="datetimeFigureOut">
              <a:rPr lang="en-US"/>
              <a:pPr>
                <a:defRPr/>
              </a:pPr>
              <a:t>3/21/2016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C57DC-F5B0-4A0A-B331-AA8B2CA981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3124061"/>
      </p:ext>
    </p:extLst>
  </p:cSld>
  <p:clrMapOvr>
    <a:masterClrMapping/>
  </p:clrMapOvr>
  <p:transition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194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9392E62F-D992-4CD4-8C5A-272A98DF4014}" type="datetimeFigureOut">
              <a:rPr lang="en-US"/>
              <a:pPr>
                <a:defRPr/>
              </a:pPr>
              <a:t>3/21/2016</a:t>
            </a:fld>
            <a:endParaRPr lang="en-US"/>
          </a:p>
        </p:txBody>
      </p:sp>
      <p:sp>
        <p:nvSpPr>
          <p:cNvPr id="3194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94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E6A93C7-A885-446F-820A-255C96973F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1" name="Picture 7" descr="intelEDU_wht_lrg [Converted]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875" y="6267450"/>
            <a:ext cx="1116013" cy="55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2" r:id="rId1"/>
    <p:sldLayoutId id="2147483953" r:id="rId2"/>
    <p:sldLayoutId id="2147483954" r:id="rId3"/>
    <p:sldLayoutId id="2147483955" r:id="rId4"/>
    <p:sldLayoutId id="2147483956" r:id="rId5"/>
    <p:sldLayoutId id="2147483957" r:id="rId6"/>
    <p:sldLayoutId id="2147483958" r:id="rId7"/>
    <p:sldLayoutId id="2147483959" r:id="rId8"/>
    <p:sldLayoutId id="2147483960" r:id="rId9"/>
    <p:sldLayoutId id="2147483961" r:id="rId10"/>
    <p:sldLayoutId id="2147483962" r:id="rId11"/>
  </p:sldLayoutIdLst>
  <p:transition>
    <p:strips dir="rd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0" y="0"/>
          <a:ext cx="9144000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Image" r:id="rId14" imgW="9346032" imgH="1282540" progId="Photoshop.Image.6">
                  <p:embed/>
                </p:oleObj>
              </mc:Choice>
              <mc:Fallback>
                <p:oleObj name="Image" r:id="rId14" imgW="9346032" imgH="1282540" progId="Photoshop.Image.6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96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Rectangle 3"/>
          <p:cNvSpPr>
            <a:spLocks noChangeArrowheads="1"/>
          </p:cNvSpPr>
          <p:nvPr/>
        </p:nvSpPr>
        <p:spPr bwMode="black">
          <a:xfrm>
            <a:off x="0" y="962025"/>
            <a:ext cx="9144000" cy="319088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57325"/>
            <a:ext cx="8229600" cy="494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9904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0" y="6448425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B1D5237-5DBD-4430-BF0B-A91D13A9E2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4" name="Rectangle 8"/>
          <p:cNvSpPr>
            <a:spLocks noGrp="1" noChangeArrowheads="1"/>
          </p:cNvSpPr>
          <p:nvPr>
            <p:ph type="title"/>
          </p:nvPr>
        </p:nvSpPr>
        <p:spPr bwMode="white">
          <a:xfrm>
            <a:off x="228600" y="152400"/>
            <a:ext cx="87630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5" name="Line 10"/>
          <p:cNvSpPr>
            <a:spLocks noChangeShapeType="1"/>
          </p:cNvSpPr>
          <p:nvPr userDrawn="1"/>
        </p:nvSpPr>
        <p:spPr bwMode="auto">
          <a:xfrm>
            <a:off x="0" y="6530975"/>
            <a:ext cx="9144000" cy="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56" name="Picture 7" descr="Intel_white_png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3388" y="100013"/>
            <a:ext cx="1133475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12"/>
          <p:cNvSpPr txBox="1">
            <a:spLocks noChangeArrowheads="1"/>
          </p:cNvSpPr>
          <p:nvPr userDrawn="1"/>
        </p:nvSpPr>
        <p:spPr bwMode="auto">
          <a:xfrm>
            <a:off x="5008563" y="981075"/>
            <a:ext cx="407828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en-US" altLang="en-US" sz="900">
                <a:solidFill>
                  <a:schemeClr val="bg1"/>
                </a:solidFill>
              </a:rPr>
              <a:t>Intel® Teach Elements</a:t>
            </a:r>
            <a:r>
              <a:rPr lang="en-US" altLang="en-US" sz="900" b="1">
                <a:solidFill>
                  <a:schemeClr val="bg1"/>
                </a:solidFill>
              </a:rPr>
              <a:t> | Project-Based Approaches</a:t>
            </a:r>
          </a:p>
        </p:txBody>
      </p:sp>
      <p:sp>
        <p:nvSpPr>
          <p:cNvPr id="599045" name="Rectangle 5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228600" y="1019175"/>
            <a:ext cx="41195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chemeClr val="bg1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www.intel.com/education/elements/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63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0" r:id="rId9"/>
    <p:sldLayoutId id="2147483971" r:id="rId10"/>
    <p:sldLayoutId id="2147483972" r:id="rId11"/>
  </p:sldLayoutIdLst>
  <p:transition>
    <p:strips dir="rd"/>
  </p:transition>
  <p:timing>
    <p:tnLst>
      <p:par>
        <p:cTn id="1" dur="indefinite" restart="never" nodeType="tmRoot"/>
      </p:par>
    </p:tnLst>
  </p:timing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Font typeface="Wingdings" panose="05000000000000000000" pitchFamily="2" charset="2"/>
        <a:buChar char="v"/>
        <a:defRPr sz="24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40000"/>
        </a:buClr>
        <a:buFont typeface="Wingdings" panose="05000000000000000000" pitchFamily="2" charset="2"/>
        <a:buChar char="§"/>
        <a:defRPr sz="2800">
          <a:solidFill>
            <a:srgbClr val="C40000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rgbClr val="000000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PBA 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1475" y="4100513"/>
            <a:ext cx="20574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47" name="Group 3"/>
          <p:cNvGrpSpPr>
            <a:grpSpLocks/>
          </p:cNvGrpSpPr>
          <p:nvPr/>
        </p:nvGrpSpPr>
        <p:grpSpPr bwMode="auto">
          <a:xfrm>
            <a:off x="392113" y="1384300"/>
            <a:ext cx="8391525" cy="2528888"/>
            <a:chOff x="460" y="2256"/>
            <a:chExt cx="5300" cy="1632"/>
          </a:xfrm>
        </p:grpSpPr>
        <p:grpSp>
          <p:nvGrpSpPr>
            <p:cNvPr id="6153" name="Group 4"/>
            <p:cNvGrpSpPr>
              <a:grpSpLocks/>
            </p:cNvGrpSpPr>
            <p:nvPr/>
          </p:nvGrpSpPr>
          <p:grpSpPr bwMode="auto">
            <a:xfrm>
              <a:off x="480" y="2256"/>
              <a:ext cx="5280" cy="1628"/>
              <a:chOff x="192" y="1152"/>
              <a:chExt cx="5280" cy="1628"/>
            </a:xfrm>
          </p:grpSpPr>
          <p:pic>
            <p:nvPicPr>
              <p:cNvPr id="6155" name="Picture 5" descr="Essentials_Core_s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2" y="1152"/>
                <a:ext cx="5280" cy="16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56" name="Picture 6" descr="1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999" r="12000" b="8369"/>
              <a:stretch>
                <a:fillRect/>
              </a:stretch>
            </p:blipFill>
            <p:spPr bwMode="auto">
              <a:xfrm>
                <a:off x="2824" y="1152"/>
                <a:ext cx="1304" cy="16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6154" name="Picture 6" descr="_LGN125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302" r="16667" b="3955"/>
            <a:stretch>
              <a:fillRect/>
            </a:stretch>
          </p:blipFill>
          <p:spPr bwMode="auto">
            <a:xfrm>
              <a:off x="460" y="2256"/>
              <a:ext cx="1308" cy="16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148" name="Text Box 8"/>
          <p:cNvSpPr txBox="1">
            <a:spLocks noChangeArrowheads="1"/>
          </p:cNvSpPr>
          <p:nvPr/>
        </p:nvSpPr>
        <p:spPr bwMode="auto">
          <a:xfrm>
            <a:off x="944563" y="361950"/>
            <a:ext cx="5751512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  <a:latin typeface="Verdana" panose="020B0604030504040204" pitchFamily="34" charset="0"/>
              </a:rPr>
              <a:t>Intel® Teach Elements</a:t>
            </a:r>
          </a:p>
          <a:p>
            <a:pPr algn="r"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Verdana" panose="020B0604030504040204" pitchFamily="34" charset="0"/>
              </a:rPr>
              <a:t>Project-Based Approaches</a:t>
            </a:r>
          </a:p>
        </p:txBody>
      </p:sp>
      <p:pic>
        <p:nvPicPr>
          <p:cNvPr id="6149" name="Picture 9" descr="intel_logo2-300x27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9800" y="42863"/>
            <a:ext cx="1441450" cy="133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 Box 10"/>
          <p:cNvSpPr txBox="1">
            <a:spLocks noChangeArrowheads="1"/>
          </p:cNvSpPr>
          <p:nvPr/>
        </p:nvSpPr>
        <p:spPr bwMode="auto">
          <a:xfrm>
            <a:off x="1017588" y="4065588"/>
            <a:ext cx="5632450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r>
              <a:rPr lang="en-US" altLang="en-US" sz="2800" b="1">
                <a:solidFill>
                  <a:srgbClr val="000066"/>
                </a:solidFill>
                <a:latin typeface="Verdana" panose="020B0604030504040204" pitchFamily="34" charset="0"/>
              </a:rPr>
              <a:t>KHÓA HỌC VỀ</a:t>
            </a:r>
          </a:p>
          <a:p>
            <a:pPr algn="r">
              <a:buFontTx/>
              <a:buNone/>
            </a:pPr>
            <a:r>
              <a:rPr lang="en-US" altLang="en-US" sz="4400" b="1">
                <a:solidFill>
                  <a:srgbClr val="FF3300"/>
                </a:solidFill>
                <a:latin typeface="Verdana" panose="020B0604030504040204" pitchFamily="34" charset="0"/>
              </a:rPr>
              <a:t>DẠY HỌC DỰ ÁN</a:t>
            </a:r>
          </a:p>
        </p:txBody>
      </p:sp>
      <p:sp>
        <p:nvSpPr>
          <p:cNvPr id="6151" name="Line 12"/>
          <p:cNvSpPr>
            <a:spLocks noChangeShapeType="1"/>
          </p:cNvSpPr>
          <p:nvPr/>
        </p:nvSpPr>
        <p:spPr bwMode="auto">
          <a:xfrm>
            <a:off x="0" y="6315075"/>
            <a:ext cx="9144000" cy="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2" name="Footer Placeholder 3"/>
          <p:cNvSpPr txBox="1">
            <a:spLocks noGrp="1"/>
          </p:cNvSpPr>
          <p:nvPr/>
        </p:nvSpPr>
        <p:spPr bwMode="auto">
          <a:xfrm>
            <a:off x="381000" y="6432550"/>
            <a:ext cx="6477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 Narrow" panose="020B0606020202030204" pitchFamily="34" charset="0"/>
              </a:rPr>
              <a:t>Copyright © 2009 Intel Corporation.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 Narrow" panose="020B0606020202030204" pitchFamily="34" charset="0"/>
              </a:rPr>
              <a:t>All rights reserved. Intel, the Intel logo, Intel Education Initiative and Intel Teach </a:t>
            </a:r>
            <a:r>
              <a:rPr lang="en-US" altLang="en-US" sz="700">
                <a:latin typeface="Arial Narrow" panose="020B0606020202030204" pitchFamily="34" charset="0"/>
              </a:rPr>
              <a:t>Program</a:t>
            </a:r>
            <a:r>
              <a:rPr lang="en-US" altLang="en-US" sz="800">
                <a:latin typeface="Arial Narrow" panose="020B0606020202030204" pitchFamily="34" charset="0"/>
              </a:rPr>
              <a:t> are trademarks of Intel Corporation in the U.S. and other countries.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 Narrow" panose="020B0606020202030204" pitchFamily="34" charset="0"/>
              </a:rPr>
              <a:t>*Other names and brands may be claimed as the property of others</a:t>
            </a:r>
            <a:r>
              <a:rPr lang="en-US" altLang="en-US" sz="800" i="1">
                <a:latin typeface="Arial Narrow" panose="020B0606020202030204" pitchFamily="34" charset="0"/>
              </a:rPr>
              <a:t>.  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Bộ câu hỏi định hướng</a:t>
            </a:r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 flipH="1">
            <a:off x="1116013" y="4362450"/>
            <a:ext cx="2808287" cy="1588"/>
          </a:xfrm>
          <a:prstGeom prst="line">
            <a:avLst/>
          </a:prstGeom>
          <a:noFill/>
          <a:ln w="19050" cap="rnd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1116013" y="3533775"/>
            <a:ext cx="3286125" cy="1588"/>
          </a:xfrm>
          <a:prstGeom prst="line">
            <a:avLst/>
          </a:prstGeom>
          <a:noFill/>
          <a:ln w="19050" cap="rnd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1116013" y="2700338"/>
            <a:ext cx="3763962" cy="1587"/>
          </a:xfrm>
          <a:prstGeom prst="line">
            <a:avLst/>
          </a:prstGeom>
          <a:noFill/>
          <a:ln w="19050" cap="rnd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H="1">
            <a:off x="1116013" y="1989138"/>
            <a:ext cx="4183062" cy="1587"/>
          </a:xfrm>
          <a:prstGeom prst="line">
            <a:avLst/>
          </a:prstGeom>
          <a:noFill/>
          <a:ln w="19050" cap="rnd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Freeform 7"/>
          <p:cNvSpPr>
            <a:spLocks/>
          </p:cNvSpPr>
          <p:nvPr/>
        </p:nvSpPr>
        <p:spPr bwMode="gray">
          <a:xfrm>
            <a:off x="7594600" y="4492625"/>
            <a:ext cx="1169988" cy="1524000"/>
          </a:xfrm>
          <a:custGeom>
            <a:avLst/>
            <a:gdLst>
              <a:gd name="T0" fmla="*/ 0 w 655"/>
              <a:gd name="T1" fmla="*/ 2147483646 h 849"/>
              <a:gd name="T2" fmla="*/ 2147483646 w 655"/>
              <a:gd name="T3" fmla="*/ 2147483646 h 849"/>
              <a:gd name="T4" fmla="*/ 2147483646 w 655"/>
              <a:gd name="T5" fmla="*/ 2147483646 h 849"/>
              <a:gd name="T6" fmla="*/ 2147483646 w 655"/>
              <a:gd name="T7" fmla="*/ 0 h 849"/>
              <a:gd name="T8" fmla="*/ 0 w 655"/>
              <a:gd name="T9" fmla="*/ 2147483646 h 8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55"/>
              <a:gd name="T16" fmla="*/ 0 h 849"/>
              <a:gd name="T17" fmla="*/ 655 w 655"/>
              <a:gd name="T18" fmla="*/ 849 h 8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55" h="849">
                <a:moveTo>
                  <a:pt x="0" y="230"/>
                </a:moveTo>
                <a:lnTo>
                  <a:pt x="387" y="848"/>
                </a:lnTo>
                <a:lnTo>
                  <a:pt x="654" y="531"/>
                </a:lnTo>
                <a:lnTo>
                  <a:pt x="188" y="0"/>
                </a:lnTo>
                <a:lnTo>
                  <a:pt x="0" y="230"/>
                </a:lnTo>
              </a:path>
            </a:pathLst>
          </a:custGeom>
          <a:gradFill rotWithShape="1">
            <a:gsLst>
              <a:gs pos="0">
                <a:srgbClr val="B27A09"/>
              </a:gs>
              <a:gs pos="100000">
                <a:srgbClr val="F4A70C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Freeform 8"/>
          <p:cNvSpPr>
            <a:spLocks/>
          </p:cNvSpPr>
          <p:nvPr/>
        </p:nvSpPr>
        <p:spPr bwMode="gray">
          <a:xfrm>
            <a:off x="4437063" y="4505325"/>
            <a:ext cx="3540125" cy="411163"/>
          </a:xfrm>
          <a:custGeom>
            <a:avLst/>
            <a:gdLst>
              <a:gd name="T0" fmla="*/ 0 w 1980"/>
              <a:gd name="T1" fmla="*/ 2147483646 h 229"/>
              <a:gd name="T2" fmla="*/ 2147483646 w 1980"/>
              <a:gd name="T3" fmla="*/ 2147483646 h 229"/>
              <a:gd name="T4" fmla="*/ 2147483646 w 1980"/>
              <a:gd name="T5" fmla="*/ 0 h 229"/>
              <a:gd name="T6" fmla="*/ 2147483646 w 1980"/>
              <a:gd name="T7" fmla="*/ 0 h 229"/>
              <a:gd name="T8" fmla="*/ 0 w 1980"/>
              <a:gd name="T9" fmla="*/ 2147483646 h 2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80"/>
              <a:gd name="T16" fmla="*/ 0 h 229"/>
              <a:gd name="T17" fmla="*/ 1980 w 1980"/>
              <a:gd name="T18" fmla="*/ 229 h 2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80" h="229">
                <a:moveTo>
                  <a:pt x="0" y="228"/>
                </a:moveTo>
                <a:lnTo>
                  <a:pt x="1791" y="228"/>
                </a:lnTo>
                <a:lnTo>
                  <a:pt x="1979" y="0"/>
                </a:lnTo>
                <a:lnTo>
                  <a:pt x="500" y="0"/>
                </a:lnTo>
                <a:lnTo>
                  <a:pt x="0" y="228"/>
                </a:lnTo>
              </a:path>
            </a:pathLst>
          </a:custGeom>
          <a:gradFill rotWithShape="0">
            <a:gsLst>
              <a:gs pos="0">
                <a:srgbClr val="F4A70C"/>
              </a:gs>
              <a:gs pos="100000">
                <a:srgbClr val="744F06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Freeform 9"/>
          <p:cNvSpPr>
            <a:spLocks/>
          </p:cNvSpPr>
          <p:nvPr/>
        </p:nvSpPr>
        <p:spPr bwMode="gray">
          <a:xfrm>
            <a:off x="3794125" y="4924425"/>
            <a:ext cx="4487863" cy="1066800"/>
          </a:xfrm>
          <a:custGeom>
            <a:avLst/>
            <a:gdLst>
              <a:gd name="T0" fmla="*/ 0 w 2561"/>
              <a:gd name="T1" fmla="*/ 2147483646 h 621"/>
              <a:gd name="T2" fmla="*/ 2147483646 w 2561"/>
              <a:gd name="T3" fmla="*/ 2147483646 h 621"/>
              <a:gd name="T4" fmla="*/ 2147483646 w 2561"/>
              <a:gd name="T5" fmla="*/ 0 h 621"/>
              <a:gd name="T6" fmla="*/ 2147483646 w 2561"/>
              <a:gd name="T7" fmla="*/ 0 h 621"/>
              <a:gd name="T8" fmla="*/ 0 w 2561"/>
              <a:gd name="T9" fmla="*/ 2147483646 h 6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61"/>
              <a:gd name="T16" fmla="*/ 0 h 621"/>
              <a:gd name="T17" fmla="*/ 2561 w 2561"/>
              <a:gd name="T18" fmla="*/ 621 h 62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61" h="621">
                <a:moveTo>
                  <a:pt x="0" y="620"/>
                </a:moveTo>
                <a:lnTo>
                  <a:pt x="2560" y="620"/>
                </a:lnTo>
                <a:lnTo>
                  <a:pt x="2172" y="0"/>
                </a:lnTo>
                <a:lnTo>
                  <a:pt x="382" y="0"/>
                </a:lnTo>
                <a:lnTo>
                  <a:pt x="0" y="620"/>
                </a:lnTo>
              </a:path>
            </a:pathLst>
          </a:custGeom>
          <a:gradFill rotWithShape="0">
            <a:gsLst>
              <a:gs pos="0">
                <a:srgbClr val="FAD58C"/>
              </a:gs>
              <a:gs pos="100000">
                <a:srgbClr val="F4A70C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0" name="Freeform 10"/>
          <p:cNvSpPr>
            <a:spLocks/>
          </p:cNvSpPr>
          <p:nvPr/>
        </p:nvSpPr>
        <p:spPr bwMode="gray">
          <a:xfrm>
            <a:off x="6892925" y="3590925"/>
            <a:ext cx="1008063" cy="1120775"/>
          </a:xfrm>
          <a:custGeom>
            <a:avLst/>
            <a:gdLst>
              <a:gd name="T0" fmla="*/ 2147483646 w 564"/>
              <a:gd name="T1" fmla="*/ 2147483646 h 738"/>
              <a:gd name="T2" fmla="*/ 2147483646 w 564"/>
              <a:gd name="T3" fmla="*/ 2147483646 h 738"/>
              <a:gd name="T4" fmla="*/ 2147483646 w 564"/>
              <a:gd name="T5" fmla="*/ 0 h 738"/>
              <a:gd name="T6" fmla="*/ 0 w 564"/>
              <a:gd name="T7" fmla="*/ 2147483646 h 738"/>
              <a:gd name="T8" fmla="*/ 2147483646 w 564"/>
              <a:gd name="T9" fmla="*/ 2147483646 h 7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64"/>
              <a:gd name="T16" fmla="*/ 0 h 738"/>
              <a:gd name="T17" fmla="*/ 564 w 564"/>
              <a:gd name="T18" fmla="*/ 738 h 7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64" h="738">
                <a:moveTo>
                  <a:pt x="385" y="737"/>
                </a:moveTo>
                <a:lnTo>
                  <a:pt x="563" y="527"/>
                </a:lnTo>
                <a:lnTo>
                  <a:pt x="97" y="0"/>
                </a:lnTo>
                <a:lnTo>
                  <a:pt x="0" y="111"/>
                </a:lnTo>
                <a:lnTo>
                  <a:pt x="385" y="737"/>
                </a:lnTo>
              </a:path>
            </a:pathLst>
          </a:custGeom>
          <a:gradFill rotWithShape="0">
            <a:gsLst>
              <a:gs pos="0">
                <a:srgbClr val="9A38CA"/>
              </a:gs>
              <a:gs pos="100000">
                <a:srgbClr val="C247FF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Freeform 11"/>
          <p:cNvSpPr>
            <a:spLocks/>
          </p:cNvSpPr>
          <p:nvPr/>
        </p:nvSpPr>
        <p:spPr bwMode="gray">
          <a:xfrm>
            <a:off x="5305425" y="3603625"/>
            <a:ext cx="1766888" cy="168275"/>
          </a:xfrm>
          <a:custGeom>
            <a:avLst/>
            <a:gdLst>
              <a:gd name="T0" fmla="*/ 0 w 987"/>
              <a:gd name="T1" fmla="*/ 2147483646 h 110"/>
              <a:gd name="T2" fmla="*/ 2147483646 w 987"/>
              <a:gd name="T3" fmla="*/ 2147483646 h 110"/>
              <a:gd name="T4" fmla="*/ 2147483646 w 987"/>
              <a:gd name="T5" fmla="*/ 0 h 110"/>
              <a:gd name="T6" fmla="*/ 2147483646 w 987"/>
              <a:gd name="T7" fmla="*/ 0 h 110"/>
              <a:gd name="T8" fmla="*/ 0 w 987"/>
              <a:gd name="T9" fmla="*/ 2147483646 h 1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7"/>
              <a:gd name="T16" fmla="*/ 0 h 110"/>
              <a:gd name="T17" fmla="*/ 987 w 987"/>
              <a:gd name="T18" fmla="*/ 110 h 1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7" h="110">
                <a:moveTo>
                  <a:pt x="0" y="109"/>
                </a:moveTo>
                <a:lnTo>
                  <a:pt x="889" y="109"/>
                </a:lnTo>
                <a:lnTo>
                  <a:pt x="986" y="0"/>
                </a:lnTo>
                <a:lnTo>
                  <a:pt x="308" y="0"/>
                </a:lnTo>
                <a:lnTo>
                  <a:pt x="0" y="109"/>
                </a:lnTo>
              </a:path>
            </a:pathLst>
          </a:custGeom>
          <a:gradFill rotWithShape="0">
            <a:gsLst>
              <a:gs pos="0">
                <a:srgbClr val="C247FF"/>
              </a:gs>
              <a:gs pos="100000">
                <a:srgbClr val="632482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Freeform 12"/>
          <p:cNvSpPr>
            <a:spLocks/>
          </p:cNvSpPr>
          <p:nvPr/>
        </p:nvSpPr>
        <p:spPr bwMode="gray">
          <a:xfrm>
            <a:off x="4619625" y="3767138"/>
            <a:ext cx="2978150" cy="954087"/>
          </a:xfrm>
          <a:custGeom>
            <a:avLst/>
            <a:gdLst>
              <a:gd name="T0" fmla="*/ 0 w 1669"/>
              <a:gd name="T1" fmla="*/ 2147483646 h 629"/>
              <a:gd name="T2" fmla="*/ 2147483646 w 1669"/>
              <a:gd name="T3" fmla="*/ 2147483646 h 629"/>
              <a:gd name="T4" fmla="*/ 2147483646 w 1669"/>
              <a:gd name="T5" fmla="*/ 0 h 629"/>
              <a:gd name="T6" fmla="*/ 2147483646 w 1669"/>
              <a:gd name="T7" fmla="*/ 0 h 629"/>
              <a:gd name="T8" fmla="*/ 0 w 1669"/>
              <a:gd name="T9" fmla="*/ 2147483646 h 6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69"/>
              <a:gd name="T16" fmla="*/ 0 h 629"/>
              <a:gd name="T17" fmla="*/ 1669 w 1669"/>
              <a:gd name="T18" fmla="*/ 629 h 6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69" h="629">
                <a:moveTo>
                  <a:pt x="0" y="628"/>
                </a:moveTo>
                <a:lnTo>
                  <a:pt x="1668" y="628"/>
                </a:lnTo>
                <a:lnTo>
                  <a:pt x="1281" y="0"/>
                </a:lnTo>
                <a:lnTo>
                  <a:pt x="388" y="0"/>
                </a:lnTo>
                <a:lnTo>
                  <a:pt x="0" y="628"/>
                </a:lnTo>
              </a:path>
            </a:pathLst>
          </a:custGeom>
          <a:gradFill rotWithShape="0">
            <a:gsLst>
              <a:gs pos="0">
                <a:srgbClr val="E0A3FF"/>
              </a:gs>
              <a:gs pos="100000">
                <a:srgbClr val="C247FF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Freeform 13"/>
          <p:cNvSpPr>
            <a:spLocks/>
          </p:cNvSpPr>
          <p:nvPr/>
        </p:nvSpPr>
        <p:spPr bwMode="gray">
          <a:xfrm>
            <a:off x="6110288" y="2371725"/>
            <a:ext cx="982662" cy="1295400"/>
          </a:xfrm>
          <a:custGeom>
            <a:avLst/>
            <a:gdLst>
              <a:gd name="T0" fmla="*/ 2147483646 w 477"/>
              <a:gd name="T1" fmla="*/ 2147483646 h 625"/>
              <a:gd name="T2" fmla="*/ 2147483646 w 477"/>
              <a:gd name="T3" fmla="*/ 2147483646 h 625"/>
              <a:gd name="T4" fmla="*/ 0 w 477"/>
              <a:gd name="T5" fmla="*/ 0 h 625"/>
              <a:gd name="T6" fmla="*/ 2147483646 w 477"/>
              <a:gd name="T7" fmla="*/ 2147483646 h 625"/>
              <a:gd name="T8" fmla="*/ 0 60000 65536"/>
              <a:gd name="T9" fmla="*/ 0 60000 65536"/>
              <a:gd name="T10" fmla="*/ 0 60000 65536"/>
              <a:gd name="T11" fmla="*/ 0 60000 65536"/>
              <a:gd name="T12" fmla="*/ 0 w 477"/>
              <a:gd name="T13" fmla="*/ 0 h 625"/>
              <a:gd name="T14" fmla="*/ 477 w 477"/>
              <a:gd name="T15" fmla="*/ 625 h 62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77" h="625">
                <a:moveTo>
                  <a:pt x="387" y="624"/>
                </a:moveTo>
                <a:lnTo>
                  <a:pt x="476" y="527"/>
                </a:lnTo>
                <a:lnTo>
                  <a:pt x="0" y="0"/>
                </a:lnTo>
                <a:lnTo>
                  <a:pt x="387" y="624"/>
                </a:lnTo>
              </a:path>
            </a:pathLst>
          </a:custGeom>
          <a:gradFill rotWithShape="0">
            <a:gsLst>
              <a:gs pos="0">
                <a:srgbClr val="0051CA"/>
              </a:gs>
              <a:gs pos="100000">
                <a:srgbClr val="0066FF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Freeform 14"/>
          <p:cNvSpPr>
            <a:spLocks/>
          </p:cNvSpPr>
          <p:nvPr/>
        </p:nvSpPr>
        <p:spPr bwMode="gray">
          <a:xfrm>
            <a:off x="5310188" y="2371725"/>
            <a:ext cx="1600200" cy="1295400"/>
          </a:xfrm>
          <a:custGeom>
            <a:avLst/>
            <a:gdLst>
              <a:gd name="T0" fmla="*/ 0 w 773"/>
              <a:gd name="T1" fmla="*/ 2147483646 h 625"/>
              <a:gd name="T2" fmla="*/ 2147483646 w 773"/>
              <a:gd name="T3" fmla="*/ 2147483646 h 625"/>
              <a:gd name="T4" fmla="*/ 2147483646 w 773"/>
              <a:gd name="T5" fmla="*/ 0 h 625"/>
              <a:gd name="T6" fmla="*/ 0 w 773"/>
              <a:gd name="T7" fmla="*/ 2147483646 h 625"/>
              <a:gd name="T8" fmla="*/ 0 60000 65536"/>
              <a:gd name="T9" fmla="*/ 0 60000 65536"/>
              <a:gd name="T10" fmla="*/ 0 60000 65536"/>
              <a:gd name="T11" fmla="*/ 0 60000 65536"/>
              <a:gd name="T12" fmla="*/ 0 w 773"/>
              <a:gd name="T13" fmla="*/ 0 h 625"/>
              <a:gd name="T14" fmla="*/ 773 w 773"/>
              <a:gd name="T15" fmla="*/ 625 h 62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3" h="625">
                <a:moveTo>
                  <a:pt x="0" y="624"/>
                </a:moveTo>
                <a:lnTo>
                  <a:pt x="772" y="624"/>
                </a:lnTo>
                <a:lnTo>
                  <a:pt x="387" y="0"/>
                </a:lnTo>
                <a:lnTo>
                  <a:pt x="0" y="624"/>
                </a:lnTo>
              </a:path>
            </a:pathLst>
          </a:custGeom>
          <a:gradFill rotWithShape="0">
            <a:gsLst>
              <a:gs pos="0">
                <a:srgbClr val="9EC5FF"/>
              </a:gs>
              <a:gs pos="100000">
                <a:srgbClr val="0066FF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39" name="Text Box 15"/>
          <p:cNvSpPr txBox="1">
            <a:spLocks noChangeArrowheads="1"/>
          </p:cNvSpPr>
          <p:nvPr/>
        </p:nvSpPr>
        <p:spPr bwMode="gray">
          <a:xfrm>
            <a:off x="4243388" y="2778125"/>
            <a:ext cx="36576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  <a:t>Câu hỏi </a:t>
            </a:r>
          </a:p>
          <a:p>
            <a:pPr algn="ctr">
              <a:defRPr/>
            </a:pPr>
            <a:r>
              <a:rPr lang="en-US" sz="2000" b="1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  <a:t>khái quát</a:t>
            </a:r>
          </a:p>
        </p:txBody>
      </p:sp>
      <p:sp>
        <p:nvSpPr>
          <p:cNvPr id="615440" name="Text Box 16"/>
          <p:cNvSpPr txBox="1">
            <a:spLocks noChangeArrowheads="1"/>
          </p:cNvSpPr>
          <p:nvPr/>
        </p:nvSpPr>
        <p:spPr bwMode="gray">
          <a:xfrm>
            <a:off x="4167188" y="4048125"/>
            <a:ext cx="3709987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  <a:t>Câu hỏi bài học</a:t>
            </a:r>
          </a:p>
        </p:txBody>
      </p:sp>
      <p:sp>
        <p:nvSpPr>
          <p:cNvPr id="615441" name="Text Box 17"/>
          <p:cNvSpPr txBox="1">
            <a:spLocks noChangeArrowheads="1"/>
          </p:cNvSpPr>
          <p:nvPr/>
        </p:nvSpPr>
        <p:spPr bwMode="gray">
          <a:xfrm>
            <a:off x="4395788" y="5191125"/>
            <a:ext cx="35909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  <a:t>Câu hỏi nội dung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188913" y="1770063"/>
            <a:ext cx="4583112" cy="377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Char char="v"/>
              <a:defRPr sz="2400">
                <a:solidFill>
                  <a:srgbClr val="000066"/>
                </a:solidFill>
                <a:latin typeface="Verdana" panose="020B0604030504040204" pitchFamily="34" charset="0"/>
              </a:defRPr>
            </a:lvl1pPr>
            <a:lvl2pPr>
              <a:spcBef>
                <a:spcPct val="20000"/>
              </a:spcBef>
              <a:buClr>
                <a:srgbClr val="C40000"/>
              </a:buClr>
              <a:buFont typeface="Wingdings" panose="05000000000000000000" pitchFamily="2" charset="2"/>
              <a:buChar char="§"/>
              <a:defRPr sz="2800">
                <a:solidFill>
                  <a:srgbClr val="C4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="1">
                <a:solidFill>
                  <a:srgbClr val="C40000"/>
                </a:solidFill>
              </a:rPr>
              <a:t>BỘ CÂU HỎI ĐỊNH HƯỚNG:</a:t>
            </a:r>
            <a:endParaRPr lang="en-US" altLang="en-US" sz="2200">
              <a:solidFill>
                <a:srgbClr val="C40000"/>
              </a:solidFill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2200">
                <a:latin typeface="Verdana" panose="020B0604030504040204" pitchFamily="34" charset="0"/>
              </a:rPr>
              <a:t>Bộ câu hỏi này định hướng cho bài học và bao gồm một </a:t>
            </a:r>
            <a:r>
              <a:rPr lang="en-US" altLang="en-US" sz="2200" b="1">
                <a:latin typeface="Verdana" panose="020B0604030504040204" pitchFamily="34" charset="0"/>
              </a:rPr>
              <a:t>Câu hỏi Khái quát</a:t>
            </a:r>
            <a:r>
              <a:rPr lang="en-US" altLang="en-US" sz="2200">
                <a:latin typeface="Verdana" panose="020B0604030504040204" pitchFamily="34" charset="0"/>
              </a:rPr>
              <a:t>, một hoặc nhiều hơn </a:t>
            </a:r>
            <a:r>
              <a:rPr lang="en-US" altLang="en-US" sz="2200" b="1">
                <a:latin typeface="Verdana" panose="020B0604030504040204" pitchFamily="34" charset="0"/>
              </a:rPr>
              <a:t>Câu hỏi Bài học</a:t>
            </a:r>
            <a:r>
              <a:rPr lang="en-US" altLang="en-US" sz="2200">
                <a:latin typeface="Verdana" panose="020B0604030504040204" pitchFamily="34" charset="0"/>
              </a:rPr>
              <a:t> và các </a:t>
            </a:r>
            <a:r>
              <a:rPr lang="en-US" altLang="en-US" sz="2200" b="1">
                <a:latin typeface="Verdana" panose="020B0604030504040204" pitchFamily="34" charset="0"/>
              </a:rPr>
              <a:t>Câu hỏi Nội dung</a:t>
            </a:r>
            <a:r>
              <a:rPr lang="en-US" altLang="en-US" sz="2200">
                <a:latin typeface="Verdana" panose="020B0604030504040204" pitchFamily="34" charset="0"/>
              </a:rPr>
              <a:t>. Chúng ta dùng bộ câu hỏi này để kích thích sự quan tâm của học sinh, giữ cho bài học đi đúng trọng tâm và đào sâu nhận thức.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7704138" cy="639763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Câu hỏi khái quát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Những câu hỏi mở, có phạm vi rộng</a:t>
            </a:r>
          </a:p>
          <a:p>
            <a:pPr eaLnBrk="1" hangingPunct="1"/>
            <a:r>
              <a:rPr lang="en-US" altLang="en-US" smtClean="0"/>
              <a:t>Nhắm đến những khái niệm lớn và lâu dài</a:t>
            </a:r>
          </a:p>
          <a:p>
            <a:pPr eaLnBrk="1" hangingPunct="1"/>
            <a:r>
              <a:rPr lang="en-US" altLang="en-US" smtClean="0"/>
              <a:t>Có sức thu hút và có ý nghĩa</a:t>
            </a:r>
          </a:p>
          <a:p>
            <a:pPr eaLnBrk="1" hangingPunct="1"/>
            <a:r>
              <a:rPr lang="en-US" altLang="en-US" smtClean="0"/>
              <a:t>Kích thích sự khám khá</a:t>
            </a:r>
          </a:p>
          <a:p>
            <a:pPr eaLnBrk="1" hangingPunct="1"/>
            <a:r>
              <a:rPr lang="en-US" altLang="en-US" smtClean="0"/>
              <a:t>Đòi hỏi các kỹ năng tư duy bậc cao</a:t>
            </a:r>
          </a:p>
          <a:p>
            <a:pPr eaLnBrk="1" hangingPunct="1"/>
            <a:r>
              <a:rPr lang="en-US" altLang="en-US" smtClean="0"/>
              <a:t>Có nhiều câu trả lời</a:t>
            </a:r>
          </a:p>
          <a:p>
            <a:pPr eaLnBrk="1" hangingPunct="1"/>
            <a:r>
              <a:rPr lang="en-US" altLang="en-US" smtClean="0"/>
              <a:t>Các Câu hỏi Khái quát thường có tính chất liên môn và giúp học sinh nhìn thấy mối liên quan giữa các môn học với nhau.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7862888" cy="639763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Câu hỏi bài học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Là những câu hỏi mở có đặc điểm:</a:t>
            </a:r>
          </a:p>
          <a:p>
            <a:pPr eaLnBrk="1" hangingPunct="1"/>
            <a:r>
              <a:rPr lang="en-US" altLang="en-US" smtClean="0"/>
              <a:t>Liên hệ trực tiếp với dự án hoặc bài học cụ thể</a:t>
            </a:r>
          </a:p>
          <a:p>
            <a:pPr eaLnBrk="1" hangingPunct="1"/>
            <a:r>
              <a:rPr lang="en-US" altLang="en-US" smtClean="0"/>
              <a:t>Dựa trên các mục tiêu học tập</a:t>
            </a:r>
          </a:p>
          <a:p>
            <a:pPr eaLnBrk="1" hangingPunct="1"/>
            <a:r>
              <a:rPr lang="en-US" altLang="en-US" smtClean="0"/>
              <a:t>Đòi hỏi các kỹ năng tư duy bậc cao</a:t>
            </a:r>
          </a:p>
          <a:p>
            <a:pPr eaLnBrk="1" hangingPunct="1"/>
            <a:r>
              <a:rPr lang="en-US" altLang="en-US" smtClean="0"/>
              <a:t>Giúp học sinh xây dựng câu trả lời và thể hiện hiểu biết của bản thân từ thông tin thu nhận được</a:t>
            </a:r>
          </a:p>
          <a:p>
            <a:pPr eaLnBrk="1" hangingPunct="1"/>
            <a:r>
              <a:rPr lang="en-US" altLang="en-US" smtClean="0"/>
              <a:t>Giúp học sinh trả lời </a:t>
            </a:r>
            <a:r>
              <a:rPr lang="en-US" altLang="en-US" b="1" smtClean="0"/>
              <a:t>Câu hỏi Khái quát</a:t>
            </a:r>
            <a:r>
              <a:rPr lang="en-US" altLang="en-US" smtClean="0"/>
              <a:t>. 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7775575" cy="639763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Câu hỏi nội dung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Các câu hỏi cụ thể, dựa trên dữ liệu, có sẵn câu trả lời rõ ràng. </a:t>
            </a:r>
          </a:p>
          <a:p>
            <a:pPr eaLnBrk="1" hangingPunct="1"/>
            <a:r>
              <a:rPr lang="en-US" altLang="en-US" smtClean="0"/>
              <a:t>Những câu hỏi này thường liên quan đến định nghĩa và yêu cầu nhớ lại thông tin </a:t>
            </a:r>
          </a:p>
          <a:p>
            <a:pPr eaLnBrk="1" hangingPunct="1"/>
            <a:r>
              <a:rPr lang="en-US" altLang="en-US" smtClean="0"/>
              <a:t>Hỗ trợ trực tiếp cho các chuẩn mục tiêu của bài học. </a:t>
            </a:r>
          </a:p>
          <a:p>
            <a:pPr eaLnBrk="1" hangingPunct="1"/>
            <a:r>
              <a:rPr lang="en-US" altLang="en-US" smtClean="0"/>
              <a:t>Giúp trả lời </a:t>
            </a:r>
            <a:r>
              <a:rPr lang="en-US" altLang="en-US" b="1" smtClean="0"/>
              <a:t>Câu hỏi bài học</a:t>
            </a:r>
            <a:r>
              <a:rPr lang="en-US" altLang="en-US" smtClean="0"/>
              <a:t>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07375" cy="639763"/>
          </a:xfrm>
        </p:spPr>
        <p:txBody>
          <a:bodyPr/>
          <a:lstStyle/>
          <a:p>
            <a:pPr eaLnBrk="1" hangingPunct="1"/>
            <a:r>
              <a:rPr lang="en-US" altLang="en-US" sz="2600" smtClean="0"/>
              <a:t>Các hoạt động lấy học sinh làm trung tâm</a:t>
            </a:r>
          </a:p>
        </p:txBody>
      </p:sp>
      <p:grpSp>
        <p:nvGrpSpPr>
          <p:cNvPr id="19459" name="Group 22"/>
          <p:cNvGrpSpPr>
            <a:grpSpLocks/>
          </p:cNvGrpSpPr>
          <p:nvPr/>
        </p:nvGrpSpPr>
        <p:grpSpPr bwMode="auto">
          <a:xfrm>
            <a:off x="792163" y="1447800"/>
            <a:ext cx="7866062" cy="4968875"/>
            <a:chOff x="499" y="912"/>
            <a:chExt cx="4955" cy="3130"/>
          </a:xfrm>
        </p:grpSpPr>
        <p:sp>
          <p:nvSpPr>
            <p:cNvPr id="19460" name="Freeform 6"/>
            <p:cNvSpPr>
              <a:spLocks/>
            </p:cNvSpPr>
            <p:nvPr/>
          </p:nvSpPr>
          <p:spPr bwMode="gray">
            <a:xfrm>
              <a:off x="2344" y="2790"/>
              <a:ext cx="1554" cy="486"/>
            </a:xfrm>
            <a:custGeom>
              <a:avLst/>
              <a:gdLst>
                <a:gd name="T0" fmla="*/ 943 w 1717"/>
                <a:gd name="T1" fmla="*/ 102 h 484"/>
                <a:gd name="T2" fmla="*/ 1034 w 1717"/>
                <a:gd name="T3" fmla="*/ 403 h 484"/>
                <a:gd name="T4" fmla="*/ 988 w 1717"/>
                <a:gd name="T5" fmla="*/ 377 h 484"/>
                <a:gd name="T6" fmla="*/ 921 w 1717"/>
                <a:gd name="T7" fmla="*/ 411 h 484"/>
                <a:gd name="T8" fmla="*/ 855 w 1717"/>
                <a:gd name="T9" fmla="*/ 441 h 484"/>
                <a:gd name="T10" fmla="*/ 778 w 1717"/>
                <a:gd name="T11" fmla="*/ 466 h 484"/>
                <a:gd name="T12" fmla="*/ 712 w 1717"/>
                <a:gd name="T13" fmla="*/ 480 h 484"/>
                <a:gd name="T14" fmla="*/ 650 w 1717"/>
                <a:gd name="T15" fmla="*/ 487 h 484"/>
                <a:gd name="T16" fmla="*/ 585 w 1717"/>
                <a:gd name="T17" fmla="*/ 487 h 484"/>
                <a:gd name="T18" fmla="*/ 513 w 1717"/>
                <a:gd name="T19" fmla="*/ 476 h 484"/>
                <a:gd name="T20" fmla="*/ 426 w 1717"/>
                <a:gd name="T21" fmla="*/ 447 h 484"/>
                <a:gd name="T22" fmla="*/ 351 w 1717"/>
                <a:gd name="T23" fmla="*/ 415 h 484"/>
                <a:gd name="T24" fmla="*/ 292 w 1717"/>
                <a:gd name="T25" fmla="*/ 381 h 484"/>
                <a:gd name="T26" fmla="*/ 230 w 1717"/>
                <a:gd name="T27" fmla="*/ 330 h 484"/>
                <a:gd name="T28" fmla="*/ 162 w 1717"/>
                <a:gd name="T29" fmla="*/ 260 h 484"/>
                <a:gd name="T30" fmla="*/ 106 w 1717"/>
                <a:gd name="T31" fmla="*/ 190 h 484"/>
                <a:gd name="T32" fmla="*/ 68 w 1717"/>
                <a:gd name="T33" fmla="*/ 136 h 484"/>
                <a:gd name="T34" fmla="*/ 0 w 1717"/>
                <a:gd name="T35" fmla="*/ 0 h 484"/>
                <a:gd name="T36" fmla="*/ 91 w 1717"/>
                <a:gd name="T37" fmla="*/ 128 h 484"/>
                <a:gd name="T38" fmla="*/ 147 w 1717"/>
                <a:gd name="T39" fmla="*/ 190 h 484"/>
                <a:gd name="T40" fmla="*/ 206 w 1717"/>
                <a:gd name="T41" fmla="*/ 235 h 484"/>
                <a:gd name="T42" fmla="*/ 265 w 1717"/>
                <a:gd name="T43" fmla="*/ 271 h 484"/>
                <a:gd name="T44" fmla="*/ 327 w 1717"/>
                <a:gd name="T45" fmla="*/ 297 h 484"/>
                <a:gd name="T46" fmla="*/ 384 w 1717"/>
                <a:gd name="T47" fmla="*/ 313 h 484"/>
                <a:gd name="T48" fmla="*/ 452 w 1717"/>
                <a:gd name="T49" fmla="*/ 322 h 484"/>
                <a:gd name="T50" fmla="*/ 513 w 1717"/>
                <a:gd name="T51" fmla="*/ 322 h 484"/>
                <a:gd name="T52" fmla="*/ 597 w 1717"/>
                <a:gd name="T53" fmla="*/ 315 h 484"/>
                <a:gd name="T54" fmla="*/ 671 w 1717"/>
                <a:gd name="T55" fmla="*/ 300 h 484"/>
                <a:gd name="T56" fmla="*/ 742 w 1717"/>
                <a:gd name="T57" fmla="*/ 278 h 484"/>
                <a:gd name="T58" fmla="*/ 814 w 1717"/>
                <a:gd name="T59" fmla="*/ 249 h 484"/>
                <a:gd name="T60" fmla="*/ 884 w 1717"/>
                <a:gd name="T61" fmla="*/ 213 h 484"/>
                <a:gd name="T62" fmla="*/ 958 w 1717"/>
                <a:gd name="T63" fmla="*/ 157 h 4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717"/>
                <a:gd name="T97" fmla="*/ 0 h 484"/>
                <a:gd name="T98" fmla="*/ 1717 w 1717"/>
                <a:gd name="T99" fmla="*/ 484 h 48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717" h="484">
                  <a:moveTo>
                    <a:pt x="1427" y="153"/>
                  </a:moveTo>
                  <a:lnTo>
                    <a:pt x="1405" y="102"/>
                  </a:lnTo>
                  <a:lnTo>
                    <a:pt x="1716" y="132"/>
                  </a:lnTo>
                  <a:lnTo>
                    <a:pt x="1540" y="395"/>
                  </a:lnTo>
                  <a:lnTo>
                    <a:pt x="1519" y="344"/>
                  </a:lnTo>
                  <a:lnTo>
                    <a:pt x="1472" y="369"/>
                  </a:lnTo>
                  <a:lnTo>
                    <a:pt x="1413" y="391"/>
                  </a:lnTo>
                  <a:lnTo>
                    <a:pt x="1373" y="403"/>
                  </a:lnTo>
                  <a:lnTo>
                    <a:pt x="1328" y="418"/>
                  </a:lnTo>
                  <a:lnTo>
                    <a:pt x="1274" y="433"/>
                  </a:lnTo>
                  <a:lnTo>
                    <a:pt x="1219" y="447"/>
                  </a:lnTo>
                  <a:lnTo>
                    <a:pt x="1160" y="458"/>
                  </a:lnTo>
                  <a:lnTo>
                    <a:pt x="1117" y="464"/>
                  </a:lnTo>
                  <a:lnTo>
                    <a:pt x="1062" y="472"/>
                  </a:lnTo>
                  <a:lnTo>
                    <a:pt x="1007" y="479"/>
                  </a:lnTo>
                  <a:lnTo>
                    <a:pt x="968" y="479"/>
                  </a:lnTo>
                  <a:lnTo>
                    <a:pt x="916" y="483"/>
                  </a:lnTo>
                  <a:lnTo>
                    <a:pt x="872" y="479"/>
                  </a:lnTo>
                  <a:lnTo>
                    <a:pt x="817" y="475"/>
                  </a:lnTo>
                  <a:lnTo>
                    <a:pt x="766" y="468"/>
                  </a:lnTo>
                  <a:lnTo>
                    <a:pt x="701" y="453"/>
                  </a:lnTo>
                  <a:lnTo>
                    <a:pt x="634" y="439"/>
                  </a:lnTo>
                  <a:lnTo>
                    <a:pt x="576" y="424"/>
                  </a:lnTo>
                  <a:lnTo>
                    <a:pt x="524" y="407"/>
                  </a:lnTo>
                  <a:lnTo>
                    <a:pt x="476" y="391"/>
                  </a:lnTo>
                  <a:lnTo>
                    <a:pt x="435" y="373"/>
                  </a:lnTo>
                  <a:lnTo>
                    <a:pt x="384" y="349"/>
                  </a:lnTo>
                  <a:lnTo>
                    <a:pt x="344" y="326"/>
                  </a:lnTo>
                  <a:lnTo>
                    <a:pt x="293" y="293"/>
                  </a:lnTo>
                  <a:lnTo>
                    <a:pt x="242" y="256"/>
                  </a:lnTo>
                  <a:lnTo>
                    <a:pt x="205" y="226"/>
                  </a:lnTo>
                  <a:lnTo>
                    <a:pt x="157" y="186"/>
                  </a:lnTo>
                  <a:lnTo>
                    <a:pt x="124" y="158"/>
                  </a:lnTo>
                  <a:lnTo>
                    <a:pt x="102" y="132"/>
                  </a:lnTo>
                  <a:lnTo>
                    <a:pt x="62" y="88"/>
                  </a:lnTo>
                  <a:lnTo>
                    <a:pt x="0" y="0"/>
                  </a:lnTo>
                  <a:lnTo>
                    <a:pt x="91" y="88"/>
                  </a:lnTo>
                  <a:lnTo>
                    <a:pt x="135" y="124"/>
                  </a:lnTo>
                  <a:lnTo>
                    <a:pt x="175" y="158"/>
                  </a:lnTo>
                  <a:lnTo>
                    <a:pt x="219" y="186"/>
                  </a:lnTo>
                  <a:lnTo>
                    <a:pt x="263" y="209"/>
                  </a:lnTo>
                  <a:lnTo>
                    <a:pt x="307" y="231"/>
                  </a:lnTo>
                  <a:lnTo>
                    <a:pt x="355" y="253"/>
                  </a:lnTo>
                  <a:lnTo>
                    <a:pt x="395" y="267"/>
                  </a:lnTo>
                  <a:lnTo>
                    <a:pt x="439" y="282"/>
                  </a:lnTo>
                  <a:lnTo>
                    <a:pt x="487" y="293"/>
                  </a:lnTo>
                  <a:lnTo>
                    <a:pt x="534" y="301"/>
                  </a:lnTo>
                  <a:lnTo>
                    <a:pt x="571" y="309"/>
                  </a:lnTo>
                  <a:lnTo>
                    <a:pt x="622" y="312"/>
                  </a:lnTo>
                  <a:lnTo>
                    <a:pt x="673" y="318"/>
                  </a:lnTo>
                  <a:lnTo>
                    <a:pt x="718" y="318"/>
                  </a:lnTo>
                  <a:lnTo>
                    <a:pt x="766" y="318"/>
                  </a:lnTo>
                  <a:lnTo>
                    <a:pt x="828" y="318"/>
                  </a:lnTo>
                  <a:lnTo>
                    <a:pt x="890" y="311"/>
                  </a:lnTo>
                  <a:lnTo>
                    <a:pt x="949" y="304"/>
                  </a:lnTo>
                  <a:lnTo>
                    <a:pt x="1000" y="296"/>
                  </a:lnTo>
                  <a:lnTo>
                    <a:pt x="1058" y="285"/>
                  </a:lnTo>
                  <a:lnTo>
                    <a:pt x="1106" y="274"/>
                  </a:lnTo>
                  <a:lnTo>
                    <a:pt x="1156" y="260"/>
                  </a:lnTo>
                  <a:lnTo>
                    <a:pt x="1212" y="245"/>
                  </a:lnTo>
                  <a:lnTo>
                    <a:pt x="1259" y="231"/>
                  </a:lnTo>
                  <a:lnTo>
                    <a:pt x="1318" y="209"/>
                  </a:lnTo>
                  <a:lnTo>
                    <a:pt x="1362" y="190"/>
                  </a:lnTo>
                  <a:lnTo>
                    <a:pt x="1427" y="153"/>
                  </a:lnTo>
                </a:path>
              </a:pathLst>
            </a:custGeom>
            <a:solidFill>
              <a:srgbClr val="CC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1" name="Freeform 7"/>
            <p:cNvSpPr>
              <a:spLocks/>
            </p:cNvSpPr>
            <p:nvPr/>
          </p:nvSpPr>
          <p:spPr bwMode="gray">
            <a:xfrm rot="3600000">
              <a:off x="1602" y="2629"/>
              <a:ext cx="1553" cy="485"/>
            </a:xfrm>
            <a:custGeom>
              <a:avLst/>
              <a:gdLst>
                <a:gd name="T0" fmla="*/ 941 w 1717"/>
                <a:gd name="T1" fmla="*/ 102 h 484"/>
                <a:gd name="T2" fmla="*/ 1031 w 1717"/>
                <a:gd name="T3" fmla="*/ 399 h 484"/>
                <a:gd name="T4" fmla="*/ 985 w 1717"/>
                <a:gd name="T5" fmla="*/ 373 h 484"/>
                <a:gd name="T6" fmla="*/ 919 w 1717"/>
                <a:gd name="T7" fmla="*/ 407 h 484"/>
                <a:gd name="T8" fmla="*/ 852 w 1717"/>
                <a:gd name="T9" fmla="*/ 437 h 484"/>
                <a:gd name="T10" fmla="*/ 776 w 1717"/>
                <a:gd name="T11" fmla="*/ 462 h 484"/>
                <a:gd name="T12" fmla="*/ 711 w 1717"/>
                <a:gd name="T13" fmla="*/ 476 h 484"/>
                <a:gd name="T14" fmla="*/ 648 w 1717"/>
                <a:gd name="T15" fmla="*/ 483 h 484"/>
                <a:gd name="T16" fmla="*/ 584 w 1717"/>
                <a:gd name="T17" fmla="*/ 483 h 484"/>
                <a:gd name="T18" fmla="*/ 513 w 1717"/>
                <a:gd name="T19" fmla="*/ 472 h 484"/>
                <a:gd name="T20" fmla="*/ 424 w 1717"/>
                <a:gd name="T21" fmla="*/ 443 h 484"/>
                <a:gd name="T22" fmla="*/ 351 w 1717"/>
                <a:gd name="T23" fmla="*/ 411 h 484"/>
                <a:gd name="T24" fmla="*/ 290 w 1717"/>
                <a:gd name="T25" fmla="*/ 377 h 484"/>
                <a:gd name="T26" fmla="*/ 230 w 1717"/>
                <a:gd name="T27" fmla="*/ 330 h 484"/>
                <a:gd name="T28" fmla="*/ 162 w 1717"/>
                <a:gd name="T29" fmla="*/ 260 h 484"/>
                <a:gd name="T30" fmla="*/ 105 w 1717"/>
                <a:gd name="T31" fmla="*/ 186 h 484"/>
                <a:gd name="T32" fmla="*/ 68 w 1717"/>
                <a:gd name="T33" fmla="*/ 132 h 484"/>
                <a:gd name="T34" fmla="*/ 0 w 1717"/>
                <a:gd name="T35" fmla="*/ 0 h 484"/>
                <a:gd name="T36" fmla="*/ 90 w 1717"/>
                <a:gd name="T37" fmla="*/ 124 h 484"/>
                <a:gd name="T38" fmla="*/ 147 w 1717"/>
                <a:gd name="T39" fmla="*/ 186 h 484"/>
                <a:gd name="T40" fmla="*/ 205 w 1717"/>
                <a:gd name="T41" fmla="*/ 231 h 484"/>
                <a:gd name="T42" fmla="*/ 264 w 1717"/>
                <a:gd name="T43" fmla="*/ 271 h 484"/>
                <a:gd name="T44" fmla="*/ 326 w 1717"/>
                <a:gd name="T45" fmla="*/ 297 h 484"/>
                <a:gd name="T46" fmla="*/ 382 w 1717"/>
                <a:gd name="T47" fmla="*/ 313 h 484"/>
                <a:gd name="T48" fmla="*/ 450 w 1717"/>
                <a:gd name="T49" fmla="*/ 322 h 484"/>
                <a:gd name="T50" fmla="*/ 513 w 1717"/>
                <a:gd name="T51" fmla="*/ 322 h 484"/>
                <a:gd name="T52" fmla="*/ 595 w 1717"/>
                <a:gd name="T53" fmla="*/ 315 h 484"/>
                <a:gd name="T54" fmla="*/ 669 w 1717"/>
                <a:gd name="T55" fmla="*/ 300 h 484"/>
                <a:gd name="T56" fmla="*/ 740 w 1717"/>
                <a:gd name="T57" fmla="*/ 278 h 484"/>
                <a:gd name="T58" fmla="*/ 810 w 1717"/>
                <a:gd name="T59" fmla="*/ 249 h 484"/>
                <a:gd name="T60" fmla="*/ 882 w 1717"/>
                <a:gd name="T61" fmla="*/ 209 h 484"/>
                <a:gd name="T62" fmla="*/ 955 w 1717"/>
                <a:gd name="T63" fmla="*/ 153 h 4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717"/>
                <a:gd name="T97" fmla="*/ 0 h 484"/>
                <a:gd name="T98" fmla="*/ 1717 w 1717"/>
                <a:gd name="T99" fmla="*/ 484 h 48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717" h="484">
                  <a:moveTo>
                    <a:pt x="1427" y="153"/>
                  </a:moveTo>
                  <a:lnTo>
                    <a:pt x="1405" y="102"/>
                  </a:lnTo>
                  <a:lnTo>
                    <a:pt x="1716" y="132"/>
                  </a:lnTo>
                  <a:lnTo>
                    <a:pt x="1540" y="395"/>
                  </a:lnTo>
                  <a:lnTo>
                    <a:pt x="1519" y="344"/>
                  </a:lnTo>
                  <a:lnTo>
                    <a:pt x="1472" y="369"/>
                  </a:lnTo>
                  <a:lnTo>
                    <a:pt x="1413" y="391"/>
                  </a:lnTo>
                  <a:lnTo>
                    <a:pt x="1373" y="403"/>
                  </a:lnTo>
                  <a:lnTo>
                    <a:pt x="1328" y="418"/>
                  </a:lnTo>
                  <a:lnTo>
                    <a:pt x="1274" y="433"/>
                  </a:lnTo>
                  <a:lnTo>
                    <a:pt x="1219" y="447"/>
                  </a:lnTo>
                  <a:lnTo>
                    <a:pt x="1160" y="458"/>
                  </a:lnTo>
                  <a:lnTo>
                    <a:pt x="1117" y="464"/>
                  </a:lnTo>
                  <a:lnTo>
                    <a:pt x="1062" y="472"/>
                  </a:lnTo>
                  <a:lnTo>
                    <a:pt x="1007" y="479"/>
                  </a:lnTo>
                  <a:lnTo>
                    <a:pt x="968" y="479"/>
                  </a:lnTo>
                  <a:lnTo>
                    <a:pt x="916" y="483"/>
                  </a:lnTo>
                  <a:lnTo>
                    <a:pt x="872" y="479"/>
                  </a:lnTo>
                  <a:lnTo>
                    <a:pt x="817" y="475"/>
                  </a:lnTo>
                  <a:lnTo>
                    <a:pt x="766" y="468"/>
                  </a:lnTo>
                  <a:lnTo>
                    <a:pt x="701" y="453"/>
                  </a:lnTo>
                  <a:lnTo>
                    <a:pt x="634" y="439"/>
                  </a:lnTo>
                  <a:lnTo>
                    <a:pt x="576" y="424"/>
                  </a:lnTo>
                  <a:lnTo>
                    <a:pt x="524" y="407"/>
                  </a:lnTo>
                  <a:lnTo>
                    <a:pt x="476" y="391"/>
                  </a:lnTo>
                  <a:lnTo>
                    <a:pt x="435" y="373"/>
                  </a:lnTo>
                  <a:lnTo>
                    <a:pt x="384" y="349"/>
                  </a:lnTo>
                  <a:lnTo>
                    <a:pt x="344" y="326"/>
                  </a:lnTo>
                  <a:lnTo>
                    <a:pt x="293" y="293"/>
                  </a:lnTo>
                  <a:lnTo>
                    <a:pt x="242" y="256"/>
                  </a:lnTo>
                  <a:lnTo>
                    <a:pt x="205" y="226"/>
                  </a:lnTo>
                  <a:lnTo>
                    <a:pt x="157" y="186"/>
                  </a:lnTo>
                  <a:lnTo>
                    <a:pt x="124" y="158"/>
                  </a:lnTo>
                  <a:lnTo>
                    <a:pt x="102" y="132"/>
                  </a:lnTo>
                  <a:lnTo>
                    <a:pt x="62" y="88"/>
                  </a:lnTo>
                  <a:lnTo>
                    <a:pt x="0" y="0"/>
                  </a:lnTo>
                  <a:lnTo>
                    <a:pt x="91" y="88"/>
                  </a:lnTo>
                  <a:lnTo>
                    <a:pt x="135" y="124"/>
                  </a:lnTo>
                  <a:lnTo>
                    <a:pt x="175" y="158"/>
                  </a:lnTo>
                  <a:lnTo>
                    <a:pt x="219" y="186"/>
                  </a:lnTo>
                  <a:lnTo>
                    <a:pt x="263" y="209"/>
                  </a:lnTo>
                  <a:lnTo>
                    <a:pt x="307" y="231"/>
                  </a:lnTo>
                  <a:lnTo>
                    <a:pt x="355" y="253"/>
                  </a:lnTo>
                  <a:lnTo>
                    <a:pt x="395" y="267"/>
                  </a:lnTo>
                  <a:lnTo>
                    <a:pt x="439" y="282"/>
                  </a:lnTo>
                  <a:lnTo>
                    <a:pt x="487" y="293"/>
                  </a:lnTo>
                  <a:lnTo>
                    <a:pt x="534" y="301"/>
                  </a:lnTo>
                  <a:lnTo>
                    <a:pt x="571" y="309"/>
                  </a:lnTo>
                  <a:lnTo>
                    <a:pt x="622" y="312"/>
                  </a:lnTo>
                  <a:lnTo>
                    <a:pt x="673" y="318"/>
                  </a:lnTo>
                  <a:lnTo>
                    <a:pt x="718" y="318"/>
                  </a:lnTo>
                  <a:lnTo>
                    <a:pt x="766" y="318"/>
                  </a:lnTo>
                  <a:lnTo>
                    <a:pt x="828" y="318"/>
                  </a:lnTo>
                  <a:lnTo>
                    <a:pt x="890" y="311"/>
                  </a:lnTo>
                  <a:lnTo>
                    <a:pt x="949" y="304"/>
                  </a:lnTo>
                  <a:lnTo>
                    <a:pt x="1000" y="296"/>
                  </a:lnTo>
                  <a:lnTo>
                    <a:pt x="1058" y="285"/>
                  </a:lnTo>
                  <a:lnTo>
                    <a:pt x="1106" y="274"/>
                  </a:lnTo>
                  <a:lnTo>
                    <a:pt x="1156" y="260"/>
                  </a:lnTo>
                  <a:lnTo>
                    <a:pt x="1212" y="245"/>
                  </a:lnTo>
                  <a:lnTo>
                    <a:pt x="1259" y="231"/>
                  </a:lnTo>
                  <a:lnTo>
                    <a:pt x="1318" y="209"/>
                  </a:lnTo>
                  <a:lnTo>
                    <a:pt x="1362" y="190"/>
                  </a:lnTo>
                  <a:lnTo>
                    <a:pt x="1427" y="153"/>
                  </a:lnTo>
                </a:path>
              </a:pathLst>
            </a:custGeom>
            <a:solidFill>
              <a:srgbClr val="FF9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2" name="Freeform 8"/>
            <p:cNvSpPr>
              <a:spLocks/>
            </p:cNvSpPr>
            <p:nvPr/>
          </p:nvSpPr>
          <p:spPr bwMode="gray">
            <a:xfrm rot="7200000">
              <a:off x="1395" y="1810"/>
              <a:ext cx="1553" cy="485"/>
            </a:xfrm>
            <a:custGeom>
              <a:avLst/>
              <a:gdLst>
                <a:gd name="T0" fmla="*/ 941 w 1717"/>
                <a:gd name="T1" fmla="*/ 102 h 484"/>
                <a:gd name="T2" fmla="*/ 1031 w 1717"/>
                <a:gd name="T3" fmla="*/ 399 h 484"/>
                <a:gd name="T4" fmla="*/ 985 w 1717"/>
                <a:gd name="T5" fmla="*/ 373 h 484"/>
                <a:gd name="T6" fmla="*/ 919 w 1717"/>
                <a:gd name="T7" fmla="*/ 407 h 484"/>
                <a:gd name="T8" fmla="*/ 852 w 1717"/>
                <a:gd name="T9" fmla="*/ 437 h 484"/>
                <a:gd name="T10" fmla="*/ 776 w 1717"/>
                <a:gd name="T11" fmla="*/ 462 h 484"/>
                <a:gd name="T12" fmla="*/ 711 w 1717"/>
                <a:gd name="T13" fmla="*/ 476 h 484"/>
                <a:gd name="T14" fmla="*/ 648 w 1717"/>
                <a:gd name="T15" fmla="*/ 483 h 484"/>
                <a:gd name="T16" fmla="*/ 584 w 1717"/>
                <a:gd name="T17" fmla="*/ 483 h 484"/>
                <a:gd name="T18" fmla="*/ 513 w 1717"/>
                <a:gd name="T19" fmla="*/ 472 h 484"/>
                <a:gd name="T20" fmla="*/ 424 w 1717"/>
                <a:gd name="T21" fmla="*/ 443 h 484"/>
                <a:gd name="T22" fmla="*/ 351 w 1717"/>
                <a:gd name="T23" fmla="*/ 411 h 484"/>
                <a:gd name="T24" fmla="*/ 290 w 1717"/>
                <a:gd name="T25" fmla="*/ 377 h 484"/>
                <a:gd name="T26" fmla="*/ 230 w 1717"/>
                <a:gd name="T27" fmla="*/ 330 h 484"/>
                <a:gd name="T28" fmla="*/ 162 w 1717"/>
                <a:gd name="T29" fmla="*/ 260 h 484"/>
                <a:gd name="T30" fmla="*/ 105 w 1717"/>
                <a:gd name="T31" fmla="*/ 186 h 484"/>
                <a:gd name="T32" fmla="*/ 68 w 1717"/>
                <a:gd name="T33" fmla="*/ 132 h 484"/>
                <a:gd name="T34" fmla="*/ 0 w 1717"/>
                <a:gd name="T35" fmla="*/ 0 h 484"/>
                <a:gd name="T36" fmla="*/ 90 w 1717"/>
                <a:gd name="T37" fmla="*/ 124 h 484"/>
                <a:gd name="T38" fmla="*/ 147 w 1717"/>
                <a:gd name="T39" fmla="*/ 186 h 484"/>
                <a:gd name="T40" fmla="*/ 205 w 1717"/>
                <a:gd name="T41" fmla="*/ 231 h 484"/>
                <a:gd name="T42" fmla="*/ 264 w 1717"/>
                <a:gd name="T43" fmla="*/ 271 h 484"/>
                <a:gd name="T44" fmla="*/ 326 w 1717"/>
                <a:gd name="T45" fmla="*/ 297 h 484"/>
                <a:gd name="T46" fmla="*/ 382 w 1717"/>
                <a:gd name="T47" fmla="*/ 313 h 484"/>
                <a:gd name="T48" fmla="*/ 450 w 1717"/>
                <a:gd name="T49" fmla="*/ 322 h 484"/>
                <a:gd name="T50" fmla="*/ 513 w 1717"/>
                <a:gd name="T51" fmla="*/ 322 h 484"/>
                <a:gd name="T52" fmla="*/ 595 w 1717"/>
                <a:gd name="T53" fmla="*/ 315 h 484"/>
                <a:gd name="T54" fmla="*/ 669 w 1717"/>
                <a:gd name="T55" fmla="*/ 300 h 484"/>
                <a:gd name="T56" fmla="*/ 740 w 1717"/>
                <a:gd name="T57" fmla="*/ 278 h 484"/>
                <a:gd name="T58" fmla="*/ 810 w 1717"/>
                <a:gd name="T59" fmla="*/ 249 h 484"/>
                <a:gd name="T60" fmla="*/ 882 w 1717"/>
                <a:gd name="T61" fmla="*/ 209 h 484"/>
                <a:gd name="T62" fmla="*/ 955 w 1717"/>
                <a:gd name="T63" fmla="*/ 153 h 4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717"/>
                <a:gd name="T97" fmla="*/ 0 h 484"/>
                <a:gd name="T98" fmla="*/ 1717 w 1717"/>
                <a:gd name="T99" fmla="*/ 484 h 48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717" h="484">
                  <a:moveTo>
                    <a:pt x="1427" y="153"/>
                  </a:moveTo>
                  <a:lnTo>
                    <a:pt x="1405" y="102"/>
                  </a:lnTo>
                  <a:lnTo>
                    <a:pt x="1716" y="132"/>
                  </a:lnTo>
                  <a:lnTo>
                    <a:pt x="1540" y="395"/>
                  </a:lnTo>
                  <a:lnTo>
                    <a:pt x="1519" y="344"/>
                  </a:lnTo>
                  <a:lnTo>
                    <a:pt x="1472" y="369"/>
                  </a:lnTo>
                  <a:lnTo>
                    <a:pt x="1413" y="391"/>
                  </a:lnTo>
                  <a:lnTo>
                    <a:pt x="1373" y="403"/>
                  </a:lnTo>
                  <a:lnTo>
                    <a:pt x="1328" y="418"/>
                  </a:lnTo>
                  <a:lnTo>
                    <a:pt x="1274" y="433"/>
                  </a:lnTo>
                  <a:lnTo>
                    <a:pt x="1219" y="447"/>
                  </a:lnTo>
                  <a:lnTo>
                    <a:pt x="1160" y="458"/>
                  </a:lnTo>
                  <a:lnTo>
                    <a:pt x="1117" y="464"/>
                  </a:lnTo>
                  <a:lnTo>
                    <a:pt x="1062" y="472"/>
                  </a:lnTo>
                  <a:lnTo>
                    <a:pt x="1007" y="479"/>
                  </a:lnTo>
                  <a:lnTo>
                    <a:pt x="968" y="479"/>
                  </a:lnTo>
                  <a:lnTo>
                    <a:pt x="916" y="483"/>
                  </a:lnTo>
                  <a:lnTo>
                    <a:pt x="872" y="479"/>
                  </a:lnTo>
                  <a:lnTo>
                    <a:pt x="817" y="475"/>
                  </a:lnTo>
                  <a:lnTo>
                    <a:pt x="766" y="468"/>
                  </a:lnTo>
                  <a:lnTo>
                    <a:pt x="701" y="453"/>
                  </a:lnTo>
                  <a:lnTo>
                    <a:pt x="634" y="439"/>
                  </a:lnTo>
                  <a:lnTo>
                    <a:pt x="576" y="424"/>
                  </a:lnTo>
                  <a:lnTo>
                    <a:pt x="524" y="407"/>
                  </a:lnTo>
                  <a:lnTo>
                    <a:pt x="476" y="391"/>
                  </a:lnTo>
                  <a:lnTo>
                    <a:pt x="435" y="373"/>
                  </a:lnTo>
                  <a:lnTo>
                    <a:pt x="384" y="349"/>
                  </a:lnTo>
                  <a:lnTo>
                    <a:pt x="344" y="326"/>
                  </a:lnTo>
                  <a:lnTo>
                    <a:pt x="293" y="293"/>
                  </a:lnTo>
                  <a:lnTo>
                    <a:pt x="242" y="256"/>
                  </a:lnTo>
                  <a:lnTo>
                    <a:pt x="205" y="226"/>
                  </a:lnTo>
                  <a:lnTo>
                    <a:pt x="157" y="186"/>
                  </a:lnTo>
                  <a:lnTo>
                    <a:pt x="124" y="158"/>
                  </a:lnTo>
                  <a:lnTo>
                    <a:pt x="102" y="132"/>
                  </a:lnTo>
                  <a:lnTo>
                    <a:pt x="62" y="88"/>
                  </a:lnTo>
                  <a:lnTo>
                    <a:pt x="0" y="0"/>
                  </a:lnTo>
                  <a:lnTo>
                    <a:pt x="91" y="88"/>
                  </a:lnTo>
                  <a:lnTo>
                    <a:pt x="135" y="124"/>
                  </a:lnTo>
                  <a:lnTo>
                    <a:pt x="175" y="158"/>
                  </a:lnTo>
                  <a:lnTo>
                    <a:pt x="219" y="186"/>
                  </a:lnTo>
                  <a:lnTo>
                    <a:pt x="263" y="209"/>
                  </a:lnTo>
                  <a:lnTo>
                    <a:pt x="307" y="231"/>
                  </a:lnTo>
                  <a:lnTo>
                    <a:pt x="355" y="253"/>
                  </a:lnTo>
                  <a:lnTo>
                    <a:pt x="395" y="267"/>
                  </a:lnTo>
                  <a:lnTo>
                    <a:pt x="439" y="282"/>
                  </a:lnTo>
                  <a:lnTo>
                    <a:pt x="487" y="293"/>
                  </a:lnTo>
                  <a:lnTo>
                    <a:pt x="534" y="301"/>
                  </a:lnTo>
                  <a:lnTo>
                    <a:pt x="571" y="309"/>
                  </a:lnTo>
                  <a:lnTo>
                    <a:pt x="622" y="312"/>
                  </a:lnTo>
                  <a:lnTo>
                    <a:pt x="673" y="318"/>
                  </a:lnTo>
                  <a:lnTo>
                    <a:pt x="718" y="318"/>
                  </a:lnTo>
                  <a:lnTo>
                    <a:pt x="766" y="318"/>
                  </a:lnTo>
                  <a:lnTo>
                    <a:pt x="828" y="318"/>
                  </a:lnTo>
                  <a:lnTo>
                    <a:pt x="890" y="311"/>
                  </a:lnTo>
                  <a:lnTo>
                    <a:pt x="949" y="304"/>
                  </a:lnTo>
                  <a:lnTo>
                    <a:pt x="1000" y="296"/>
                  </a:lnTo>
                  <a:lnTo>
                    <a:pt x="1058" y="285"/>
                  </a:lnTo>
                  <a:lnTo>
                    <a:pt x="1106" y="274"/>
                  </a:lnTo>
                  <a:lnTo>
                    <a:pt x="1156" y="260"/>
                  </a:lnTo>
                  <a:lnTo>
                    <a:pt x="1212" y="245"/>
                  </a:lnTo>
                  <a:lnTo>
                    <a:pt x="1259" y="231"/>
                  </a:lnTo>
                  <a:lnTo>
                    <a:pt x="1318" y="209"/>
                  </a:lnTo>
                  <a:lnTo>
                    <a:pt x="1362" y="190"/>
                  </a:lnTo>
                  <a:lnTo>
                    <a:pt x="1427" y="153"/>
                  </a:lnTo>
                </a:path>
              </a:pathLst>
            </a:custGeom>
            <a:solidFill>
              <a:srgbClr val="99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3" name="Freeform 9"/>
            <p:cNvSpPr>
              <a:spLocks/>
            </p:cNvSpPr>
            <p:nvPr/>
          </p:nvSpPr>
          <p:spPr bwMode="gray">
            <a:xfrm rot="10800000">
              <a:off x="1788" y="1260"/>
              <a:ext cx="1554" cy="485"/>
            </a:xfrm>
            <a:custGeom>
              <a:avLst/>
              <a:gdLst>
                <a:gd name="T0" fmla="*/ 943 w 1717"/>
                <a:gd name="T1" fmla="*/ 102 h 484"/>
                <a:gd name="T2" fmla="*/ 1034 w 1717"/>
                <a:gd name="T3" fmla="*/ 399 h 484"/>
                <a:gd name="T4" fmla="*/ 988 w 1717"/>
                <a:gd name="T5" fmla="*/ 373 h 484"/>
                <a:gd name="T6" fmla="*/ 921 w 1717"/>
                <a:gd name="T7" fmla="*/ 407 h 484"/>
                <a:gd name="T8" fmla="*/ 855 w 1717"/>
                <a:gd name="T9" fmla="*/ 437 h 484"/>
                <a:gd name="T10" fmla="*/ 778 w 1717"/>
                <a:gd name="T11" fmla="*/ 462 h 484"/>
                <a:gd name="T12" fmla="*/ 712 w 1717"/>
                <a:gd name="T13" fmla="*/ 476 h 484"/>
                <a:gd name="T14" fmla="*/ 650 w 1717"/>
                <a:gd name="T15" fmla="*/ 483 h 484"/>
                <a:gd name="T16" fmla="*/ 585 w 1717"/>
                <a:gd name="T17" fmla="*/ 483 h 484"/>
                <a:gd name="T18" fmla="*/ 513 w 1717"/>
                <a:gd name="T19" fmla="*/ 472 h 484"/>
                <a:gd name="T20" fmla="*/ 426 w 1717"/>
                <a:gd name="T21" fmla="*/ 443 h 484"/>
                <a:gd name="T22" fmla="*/ 351 w 1717"/>
                <a:gd name="T23" fmla="*/ 411 h 484"/>
                <a:gd name="T24" fmla="*/ 292 w 1717"/>
                <a:gd name="T25" fmla="*/ 377 h 484"/>
                <a:gd name="T26" fmla="*/ 230 w 1717"/>
                <a:gd name="T27" fmla="*/ 330 h 484"/>
                <a:gd name="T28" fmla="*/ 162 w 1717"/>
                <a:gd name="T29" fmla="*/ 260 h 484"/>
                <a:gd name="T30" fmla="*/ 106 w 1717"/>
                <a:gd name="T31" fmla="*/ 186 h 484"/>
                <a:gd name="T32" fmla="*/ 68 w 1717"/>
                <a:gd name="T33" fmla="*/ 132 h 484"/>
                <a:gd name="T34" fmla="*/ 0 w 1717"/>
                <a:gd name="T35" fmla="*/ 0 h 484"/>
                <a:gd name="T36" fmla="*/ 91 w 1717"/>
                <a:gd name="T37" fmla="*/ 124 h 484"/>
                <a:gd name="T38" fmla="*/ 147 w 1717"/>
                <a:gd name="T39" fmla="*/ 186 h 484"/>
                <a:gd name="T40" fmla="*/ 206 w 1717"/>
                <a:gd name="T41" fmla="*/ 231 h 484"/>
                <a:gd name="T42" fmla="*/ 265 w 1717"/>
                <a:gd name="T43" fmla="*/ 271 h 484"/>
                <a:gd name="T44" fmla="*/ 327 w 1717"/>
                <a:gd name="T45" fmla="*/ 297 h 484"/>
                <a:gd name="T46" fmla="*/ 384 w 1717"/>
                <a:gd name="T47" fmla="*/ 313 h 484"/>
                <a:gd name="T48" fmla="*/ 452 w 1717"/>
                <a:gd name="T49" fmla="*/ 322 h 484"/>
                <a:gd name="T50" fmla="*/ 513 w 1717"/>
                <a:gd name="T51" fmla="*/ 322 h 484"/>
                <a:gd name="T52" fmla="*/ 597 w 1717"/>
                <a:gd name="T53" fmla="*/ 315 h 484"/>
                <a:gd name="T54" fmla="*/ 671 w 1717"/>
                <a:gd name="T55" fmla="*/ 300 h 484"/>
                <a:gd name="T56" fmla="*/ 742 w 1717"/>
                <a:gd name="T57" fmla="*/ 278 h 484"/>
                <a:gd name="T58" fmla="*/ 814 w 1717"/>
                <a:gd name="T59" fmla="*/ 249 h 484"/>
                <a:gd name="T60" fmla="*/ 884 w 1717"/>
                <a:gd name="T61" fmla="*/ 209 h 484"/>
                <a:gd name="T62" fmla="*/ 958 w 1717"/>
                <a:gd name="T63" fmla="*/ 153 h 4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717"/>
                <a:gd name="T97" fmla="*/ 0 h 484"/>
                <a:gd name="T98" fmla="*/ 1717 w 1717"/>
                <a:gd name="T99" fmla="*/ 484 h 48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717" h="484">
                  <a:moveTo>
                    <a:pt x="1427" y="153"/>
                  </a:moveTo>
                  <a:lnTo>
                    <a:pt x="1405" y="102"/>
                  </a:lnTo>
                  <a:lnTo>
                    <a:pt x="1716" y="132"/>
                  </a:lnTo>
                  <a:lnTo>
                    <a:pt x="1540" y="395"/>
                  </a:lnTo>
                  <a:lnTo>
                    <a:pt x="1519" y="344"/>
                  </a:lnTo>
                  <a:lnTo>
                    <a:pt x="1472" y="369"/>
                  </a:lnTo>
                  <a:lnTo>
                    <a:pt x="1413" y="391"/>
                  </a:lnTo>
                  <a:lnTo>
                    <a:pt x="1373" y="403"/>
                  </a:lnTo>
                  <a:lnTo>
                    <a:pt x="1328" y="418"/>
                  </a:lnTo>
                  <a:lnTo>
                    <a:pt x="1274" y="433"/>
                  </a:lnTo>
                  <a:lnTo>
                    <a:pt x="1219" y="447"/>
                  </a:lnTo>
                  <a:lnTo>
                    <a:pt x="1160" y="458"/>
                  </a:lnTo>
                  <a:lnTo>
                    <a:pt x="1117" y="464"/>
                  </a:lnTo>
                  <a:lnTo>
                    <a:pt x="1062" y="472"/>
                  </a:lnTo>
                  <a:lnTo>
                    <a:pt x="1007" y="479"/>
                  </a:lnTo>
                  <a:lnTo>
                    <a:pt x="968" y="479"/>
                  </a:lnTo>
                  <a:lnTo>
                    <a:pt x="916" y="483"/>
                  </a:lnTo>
                  <a:lnTo>
                    <a:pt x="872" y="479"/>
                  </a:lnTo>
                  <a:lnTo>
                    <a:pt x="817" y="475"/>
                  </a:lnTo>
                  <a:lnTo>
                    <a:pt x="766" y="468"/>
                  </a:lnTo>
                  <a:lnTo>
                    <a:pt x="701" y="453"/>
                  </a:lnTo>
                  <a:lnTo>
                    <a:pt x="634" y="439"/>
                  </a:lnTo>
                  <a:lnTo>
                    <a:pt x="576" y="424"/>
                  </a:lnTo>
                  <a:lnTo>
                    <a:pt x="524" y="407"/>
                  </a:lnTo>
                  <a:lnTo>
                    <a:pt x="476" y="391"/>
                  </a:lnTo>
                  <a:lnTo>
                    <a:pt x="435" y="373"/>
                  </a:lnTo>
                  <a:lnTo>
                    <a:pt x="384" y="349"/>
                  </a:lnTo>
                  <a:lnTo>
                    <a:pt x="344" y="326"/>
                  </a:lnTo>
                  <a:lnTo>
                    <a:pt x="293" y="293"/>
                  </a:lnTo>
                  <a:lnTo>
                    <a:pt x="242" y="256"/>
                  </a:lnTo>
                  <a:lnTo>
                    <a:pt x="205" y="226"/>
                  </a:lnTo>
                  <a:lnTo>
                    <a:pt x="157" y="186"/>
                  </a:lnTo>
                  <a:lnTo>
                    <a:pt x="124" y="158"/>
                  </a:lnTo>
                  <a:lnTo>
                    <a:pt x="102" y="132"/>
                  </a:lnTo>
                  <a:lnTo>
                    <a:pt x="62" y="88"/>
                  </a:lnTo>
                  <a:lnTo>
                    <a:pt x="0" y="0"/>
                  </a:lnTo>
                  <a:lnTo>
                    <a:pt x="91" y="88"/>
                  </a:lnTo>
                  <a:lnTo>
                    <a:pt x="135" y="124"/>
                  </a:lnTo>
                  <a:lnTo>
                    <a:pt x="175" y="158"/>
                  </a:lnTo>
                  <a:lnTo>
                    <a:pt x="219" y="186"/>
                  </a:lnTo>
                  <a:lnTo>
                    <a:pt x="263" y="209"/>
                  </a:lnTo>
                  <a:lnTo>
                    <a:pt x="307" y="231"/>
                  </a:lnTo>
                  <a:lnTo>
                    <a:pt x="355" y="253"/>
                  </a:lnTo>
                  <a:lnTo>
                    <a:pt x="395" y="267"/>
                  </a:lnTo>
                  <a:lnTo>
                    <a:pt x="439" y="282"/>
                  </a:lnTo>
                  <a:lnTo>
                    <a:pt x="487" y="293"/>
                  </a:lnTo>
                  <a:lnTo>
                    <a:pt x="534" y="301"/>
                  </a:lnTo>
                  <a:lnTo>
                    <a:pt x="571" y="309"/>
                  </a:lnTo>
                  <a:lnTo>
                    <a:pt x="622" y="312"/>
                  </a:lnTo>
                  <a:lnTo>
                    <a:pt x="673" y="318"/>
                  </a:lnTo>
                  <a:lnTo>
                    <a:pt x="718" y="318"/>
                  </a:lnTo>
                  <a:lnTo>
                    <a:pt x="766" y="318"/>
                  </a:lnTo>
                  <a:lnTo>
                    <a:pt x="828" y="318"/>
                  </a:lnTo>
                  <a:lnTo>
                    <a:pt x="890" y="311"/>
                  </a:lnTo>
                  <a:lnTo>
                    <a:pt x="949" y="304"/>
                  </a:lnTo>
                  <a:lnTo>
                    <a:pt x="1000" y="296"/>
                  </a:lnTo>
                  <a:lnTo>
                    <a:pt x="1058" y="285"/>
                  </a:lnTo>
                  <a:lnTo>
                    <a:pt x="1106" y="274"/>
                  </a:lnTo>
                  <a:lnTo>
                    <a:pt x="1156" y="260"/>
                  </a:lnTo>
                  <a:lnTo>
                    <a:pt x="1212" y="245"/>
                  </a:lnTo>
                  <a:lnTo>
                    <a:pt x="1259" y="231"/>
                  </a:lnTo>
                  <a:lnTo>
                    <a:pt x="1318" y="209"/>
                  </a:lnTo>
                  <a:lnTo>
                    <a:pt x="1362" y="190"/>
                  </a:lnTo>
                  <a:lnTo>
                    <a:pt x="1427" y="153"/>
                  </a:lnTo>
                </a:path>
              </a:pathLst>
            </a:cu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4" name="Freeform 10"/>
            <p:cNvSpPr>
              <a:spLocks/>
            </p:cNvSpPr>
            <p:nvPr/>
          </p:nvSpPr>
          <p:spPr bwMode="gray">
            <a:xfrm rot="-7200000">
              <a:off x="2576" y="1446"/>
              <a:ext cx="1553" cy="485"/>
            </a:xfrm>
            <a:custGeom>
              <a:avLst/>
              <a:gdLst>
                <a:gd name="T0" fmla="*/ 941 w 1717"/>
                <a:gd name="T1" fmla="*/ 102 h 484"/>
                <a:gd name="T2" fmla="*/ 1031 w 1717"/>
                <a:gd name="T3" fmla="*/ 399 h 484"/>
                <a:gd name="T4" fmla="*/ 985 w 1717"/>
                <a:gd name="T5" fmla="*/ 373 h 484"/>
                <a:gd name="T6" fmla="*/ 919 w 1717"/>
                <a:gd name="T7" fmla="*/ 407 h 484"/>
                <a:gd name="T8" fmla="*/ 852 w 1717"/>
                <a:gd name="T9" fmla="*/ 437 h 484"/>
                <a:gd name="T10" fmla="*/ 776 w 1717"/>
                <a:gd name="T11" fmla="*/ 462 h 484"/>
                <a:gd name="T12" fmla="*/ 711 w 1717"/>
                <a:gd name="T13" fmla="*/ 476 h 484"/>
                <a:gd name="T14" fmla="*/ 648 w 1717"/>
                <a:gd name="T15" fmla="*/ 483 h 484"/>
                <a:gd name="T16" fmla="*/ 584 w 1717"/>
                <a:gd name="T17" fmla="*/ 483 h 484"/>
                <a:gd name="T18" fmla="*/ 513 w 1717"/>
                <a:gd name="T19" fmla="*/ 472 h 484"/>
                <a:gd name="T20" fmla="*/ 424 w 1717"/>
                <a:gd name="T21" fmla="*/ 443 h 484"/>
                <a:gd name="T22" fmla="*/ 351 w 1717"/>
                <a:gd name="T23" fmla="*/ 411 h 484"/>
                <a:gd name="T24" fmla="*/ 290 w 1717"/>
                <a:gd name="T25" fmla="*/ 377 h 484"/>
                <a:gd name="T26" fmla="*/ 230 w 1717"/>
                <a:gd name="T27" fmla="*/ 330 h 484"/>
                <a:gd name="T28" fmla="*/ 162 w 1717"/>
                <a:gd name="T29" fmla="*/ 260 h 484"/>
                <a:gd name="T30" fmla="*/ 105 w 1717"/>
                <a:gd name="T31" fmla="*/ 186 h 484"/>
                <a:gd name="T32" fmla="*/ 68 w 1717"/>
                <a:gd name="T33" fmla="*/ 132 h 484"/>
                <a:gd name="T34" fmla="*/ 0 w 1717"/>
                <a:gd name="T35" fmla="*/ 0 h 484"/>
                <a:gd name="T36" fmla="*/ 90 w 1717"/>
                <a:gd name="T37" fmla="*/ 124 h 484"/>
                <a:gd name="T38" fmla="*/ 147 w 1717"/>
                <a:gd name="T39" fmla="*/ 186 h 484"/>
                <a:gd name="T40" fmla="*/ 205 w 1717"/>
                <a:gd name="T41" fmla="*/ 231 h 484"/>
                <a:gd name="T42" fmla="*/ 264 w 1717"/>
                <a:gd name="T43" fmla="*/ 271 h 484"/>
                <a:gd name="T44" fmla="*/ 326 w 1717"/>
                <a:gd name="T45" fmla="*/ 297 h 484"/>
                <a:gd name="T46" fmla="*/ 382 w 1717"/>
                <a:gd name="T47" fmla="*/ 313 h 484"/>
                <a:gd name="T48" fmla="*/ 450 w 1717"/>
                <a:gd name="T49" fmla="*/ 322 h 484"/>
                <a:gd name="T50" fmla="*/ 513 w 1717"/>
                <a:gd name="T51" fmla="*/ 322 h 484"/>
                <a:gd name="T52" fmla="*/ 595 w 1717"/>
                <a:gd name="T53" fmla="*/ 315 h 484"/>
                <a:gd name="T54" fmla="*/ 669 w 1717"/>
                <a:gd name="T55" fmla="*/ 300 h 484"/>
                <a:gd name="T56" fmla="*/ 740 w 1717"/>
                <a:gd name="T57" fmla="*/ 278 h 484"/>
                <a:gd name="T58" fmla="*/ 810 w 1717"/>
                <a:gd name="T59" fmla="*/ 249 h 484"/>
                <a:gd name="T60" fmla="*/ 882 w 1717"/>
                <a:gd name="T61" fmla="*/ 209 h 484"/>
                <a:gd name="T62" fmla="*/ 955 w 1717"/>
                <a:gd name="T63" fmla="*/ 153 h 4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717"/>
                <a:gd name="T97" fmla="*/ 0 h 484"/>
                <a:gd name="T98" fmla="*/ 1717 w 1717"/>
                <a:gd name="T99" fmla="*/ 484 h 48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717" h="484">
                  <a:moveTo>
                    <a:pt x="1427" y="153"/>
                  </a:moveTo>
                  <a:lnTo>
                    <a:pt x="1405" y="102"/>
                  </a:lnTo>
                  <a:lnTo>
                    <a:pt x="1716" y="132"/>
                  </a:lnTo>
                  <a:lnTo>
                    <a:pt x="1540" y="395"/>
                  </a:lnTo>
                  <a:lnTo>
                    <a:pt x="1519" y="344"/>
                  </a:lnTo>
                  <a:lnTo>
                    <a:pt x="1472" y="369"/>
                  </a:lnTo>
                  <a:lnTo>
                    <a:pt x="1413" y="391"/>
                  </a:lnTo>
                  <a:lnTo>
                    <a:pt x="1373" y="403"/>
                  </a:lnTo>
                  <a:lnTo>
                    <a:pt x="1328" y="418"/>
                  </a:lnTo>
                  <a:lnTo>
                    <a:pt x="1274" y="433"/>
                  </a:lnTo>
                  <a:lnTo>
                    <a:pt x="1219" y="447"/>
                  </a:lnTo>
                  <a:lnTo>
                    <a:pt x="1160" y="458"/>
                  </a:lnTo>
                  <a:lnTo>
                    <a:pt x="1117" y="464"/>
                  </a:lnTo>
                  <a:lnTo>
                    <a:pt x="1062" y="472"/>
                  </a:lnTo>
                  <a:lnTo>
                    <a:pt x="1007" y="479"/>
                  </a:lnTo>
                  <a:lnTo>
                    <a:pt x="968" y="479"/>
                  </a:lnTo>
                  <a:lnTo>
                    <a:pt x="916" y="483"/>
                  </a:lnTo>
                  <a:lnTo>
                    <a:pt x="872" y="479"/>
                  </a:lnTo>
                  <a:lnTo>
                    <a:pt x="817" y="475"/>
                  </a:lnTo>
                  <a:lnTo>
                    <a:pt x="766" y="468"/>
                  </a:lnTo>
                  <a:lnTo>
                    <a:pt x="701" y="453"/>
                  </a:lnTo>
                  <a:lnTo>
                    <a:pt x="634" y="439"/>
                  </a:lnTo>
                  <a:lnTo>
                    <a:pt x="576" y="424"/>
                  </a:lnTo>
                  <a:lnTo>
                    <a:pt x="524" y="407"/>
                  </a:lnTo>
                  <a:lnTo>
                    <a:pt x="476" y="391"/>
                  </a:lnTo>
                  <a:lnTo>
                    <a:pt x="435" y="373"/>
                  </a:lnTo>
                  <a:lnTo>
                    <a:pt x="384" y="349"/>
                  </a:lnTo>
                  <a:lnTo>
                    <a:pt x="344" y="326"/>
                  </a:lnTo>
                  <a:lnTo>
                    <a:pt x="293" y="293"/>
                  </a:lnTo>
                  <a:lnTo>
                    <a:pt x="242" y="256"/>
                  </a:lnTo>
                  <a:lnTo>
                    <a:pt x="205" y="226"/>
                  </a:lnTo>
                  <a:lnTo>
                    <a:pt x="157" y="186"/>
                  </a:lnTo>
                  <a:lnTo>
                    <a:pt x="124" y="158"/>
                  </a:lnTo>
                  <a:lnTo>
                    <a:pt x="102" y="132"/>
                  </a:lnTo>
                  <a:lnTo>
                    <a:pt x="62" y="88"/>
                  </a:lnTo>
                  <a:lnTo>
                    <a:pt x="0" y="0"/>
                  </a:lnTo>
                  <a:lnTo>
                    <a:pt x="91" y="88"/>
                  </a:lnTo>
                  <a:lnTo>
                    <a:pt x="135" y="124"/>
                  </a:lnTo>
                  <a:lnTo>
                    <a:pt x="175" y="158"/>
                  </a:lnTo>
                  <a:lnTo>
                    <a:pt x="219" y="186"/>
                  </a:lnTo>
                  <a:lnTo>
                    <a:pt x="263" y="209"/>
                  </a:lnTo>
                  <a:lnTo>
                    <a:pt x="307" y="231"/>
                  </a:lnTo>
                  <a:lnTo>
                    <a:pt x="355" y="253"/>
                  </a:lnTo>
                  <a:lnTo>
                    <a:pt x="395" y="267"/>
                  </a:lnTo>
                  <a:lnTo>
                    <a:pt x="439" y="282"/>
                  </a:lnTo>
                  <a:lnTo>
                    <a:pt x="487" y="293"/>
                  </a:lnTo>
                  <a:lnTo>
                    <a:pt x="534" y="301"/>
                  </a:lnTo>
                  <a:lnTo>
                    <a:pt x="571" y="309"/>
                  </a:lnTo>
                  <a:lnTo>
                    <a:pt x="622" y="312"/>
                  </a:lnTo>
                  <a:lnTo>
                    <a:pt x="673" y="318"/>
                  </a:lnTo>
                  <a:lnTo>
                    <a:pt x="718" y="318"/>
                  </a:lnTo>
                  <a:lnTo>
                    <a:pt x="766" y="318"/>
                  </a:lnTo>
                  <a:lnTo>
                    <a:pt x="828" y="318"/>
                  </a:lnTo>
                  <a:lnTo>
                    <a:pt x="890" y="311"/>
                  </a:lnTo>
                  <a:lnTo>
                    <a:pt x="949" y="304"/>
                  </a:lnTo>
                  <a:lnTo>
                    <a:pt x="1000" y="296"/>
                  </a:lnTo>
                  <a:lnTo>
                    <a:pt x="1058" y="285"/>
                  </a:lnTo>
                  <a:lnTo>
                    <a:pt x="1106" y="274"/>
                  </a:lnTo>
                  <a:lnTo>
                    <a:pt x="1156" y="260"/>
                  </a:lnTo>
                  <a:lnTo>
                    <a:pt x="1212" y="245"/>
                  </a:lnTo>
                  <a:lnTo>
                    <a:pt x="1259" y="231"/>
                  </a:lnTo>
                  <a:lnTo>
                    <a:pt x="1318" y="209"/>
                  </a:lnTo>
                  <a:lnTo>
                    <a:pt x="1362" y="190"/>
                  </a:lnTo>
                  <a:lnTo>
                    <a:pt x="1427" y="153"/>
                  </a:lnTo>
                </a:path>
              </a:pathLst>
            </a:custGeom>
            <a:solidFill>
              <a:srgbClr val="66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5" name="Freeform 11"/>
            <p:cNvSpPr>
              <a:spLocks/>
            </p:cNvSpPr>
            <p:nvPr/>
          </p:nvSpPr>
          <p:spPr bwMode="gray">
            <a:xfrm rot="-3600000">
              <a:off x="2784" y="2211"/>
              <a:ext cx="1554" cy="486"/>
            </a:xfrm>
            <a:custGeom>
              <a:avLst/>
              <a:gdLst>
                <a:gd name="T0" fmla="*/ 943 w 1717"/>
                <a:gd name="T1" fmla="*/ 102 h 484"/>
                <a:gd name="T2" fmla="*/ 1034 w 1717"/>
                <a:gd name="T3" fmla="*/ 403 h 484"/>
                <a:gd name="T4" fmla="*/ 988 w 1717"/>
                <a:gd name="T5" fmla="*/ 377 h 484"/>
                <a:gd name="T6" fmla="*/ 921 w 1717"/>
                <a:gd name="T7" fmla="*/ 411 h 484"/>
                <a:gd name="T8" fmla="*/ 855 w 1717"/>
                <a:gd name="T9" fmla="*/ 441 h 484"/>
                <a:gd name="T10" fmla="*/ 778 w 1717"/>
                <a:gd name="T11" fmla="*/ 466 h 484"/>
                <a:gd name="T12" fmla="*/ 712 w 1717"/>
                <a:gd name="T13" fmla="*/ 480 h 484"/>
                <a:gd name="T14" fmla="*/ 650 w 1717"/>
                <a:gd name="T15" fmla="*/ 487 h 484"/>
                <a:gd name="T16" fmla="*/ 585 w 1717"/>
                <a:gd name="T17" fmla="*/ 487 h 484"/>
                <a:gd name="T18" fmla="*/ 513 w 1717"/>
                <a:gd name="T19" fmla="*/ 476 h 484"/>
                <a:gd name="T20" fmla="*/ 426 w 1717"/>
                <a:gd name="T21" fmla="*/ 447 h 484"/>
                <a:gd name="T22" fmla="*/ 351 w 1717"/>
                <a:gd name="T23" fmla="*/ 415 h 484"/>
                <a:gd name="T24" fmla="*/ 292 w 1717"/>
                <a:gd name="T25" fmla="*/ 381 h 484"/>
                <a:gd name="T26" fmla="*/ 230 w 1717"/>
                <a:gd name="T27" fmla="*/ 330 h 484"/>
                <a:gd name="T28" fmla="*/ 162 w 1717"/>
                <a:gd name="T29" fmla="*/ 260 h 484"/>
                <a:gd name="T30" fmla="*/ 106 w 1717"/>
                <a:gd name="T31" fmla="*/ 190 h 484"/>
                <a:gd name="T32" fmla="*/ 68 w 1717"/>
                <a:gd name="T33" fmla="*/ 136 h 484"/>
                <a:gd name="T34" fmla="*/ 0 w 1717"/>
                <a:gd name="T35" fmla="*/ 0 h 484"/>
                <a:gd name="T36" fmla="*/ 91 w 1717"/>
                <a:gd name="T37" fmla="*/ 128 h 484"/>
                <a:gd name="T38" fmla="*/ 147 w 1717"/>
                <a:gd name="T39" fmla="*/ 190 h 484"/>
                <a:gd name="T40" fmla="*/ 206 w 1717"/>
                <a:gd name="T41" fmla="*/ 235 h 484"/>
                <a:gd name="T42" fmla="*/ 265 w 1717"/>
                <a:gd name="T43" fmla="*/ 271 h 484"/>
                <a:gd name="T44" fmla="*/ 327 w 1717"/>
                <a:gd name="T45" fmla="*/ 297 h 484"/>
                <a:gd name="T46" fmla="*/ 384 w 1717"/>
                <a:gd name="T47" fmla="*/ 313 h 484"/>
                <a:gd name="T48" fmla="*/ 452 w 1717"/>
                <a:gd name="T49" fmla="*/ 322 h 484"/>
                <a:gd name="T50" fmla="*/ 513 w 1717"/>
                <a:gd name="T51" fmla="*/ 322 h 484"/>
                <a:gd name="T52" fmla="*/ 597 w 1717"/>
                <a:gd name="T53" fmla="*/ 315 h 484"/>
                <a:gd name="T54" fmla="*/ 671 w 1717"/>
                <a:gd name="T55" fmla="*/ 300 h 484"/>
                <a:gd name="T56" fmla="*/ 742 w 1717"/>
                <a:gd name="T57" fmla="*/ 278 h 484"/>
                <a:gd name="T58" fmla="*/ 814 w 1717"/>
                <a:gd name="T59" fmla="*/ 249 h 484"/>
                <a:gd name="T60" fmla="*/ 884 w 1717"/>
                <a:gd name="T61" fmla="*/ 213 h 484"/>
                <a:gd name="T62" fmla="*/ 958 w 1717"/>
                <a:gd name="T63" fmla="*/ 157 h 4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717"/>
                <a:gd name="T97" fmla="*/ 0 h 484"/>
                <a:gd name="T98" fmla="*/ 1717 w 1717"/>
                <a:gd name="T99" fmla="*/ 484 h 48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717" h="484">
                  <a:moveTo>
                    <a:pt x="1427" y="153"/>
                  </a:moveTo>
                  <a:lnTo>
                    <a:pt x="1405" y="102"/>
                  </a:lnTo>
                  <a:lnTo>
                    <a:pt x="1716" y="132"/>
                  </a:lnTo>
                  <a:lnTo>
                    <a:pt x="1540" y="395"/>
                  </a:lnTo>
                  <a:lnTo>
                    <a:pt x="1519" y="344"/>
                  </a:lnTo>
                  <a:lnTo>
                    <a:pt x="1472" y="369"/>
                  </a:lnTo>
                  <a:lnTo>
                    <a:pt x="1413" y="391"/>
                  </a:lnTo>
                  <a:lnTo>
                    <a:pt x="1373" y="403"/>
                  </a:lnTo>
                  <a:lnTo>
                    <a:pt x="1328" y="418"/>
                  </a:lnTo>
                  <a:lnTo>
                    <a:pt x="1274" y="433"/>
                  </a:lnTo>
                  <a:lnTo>
                    <a:pt x="1219" y="447"/>
                  </a:lnTo>
                  <a:lnTo>
                    <a:pt x="1160" y="458"/>
                  </a:lnTo>
                  <a:lnTo>
                    <a:pt x="1117" y="464"/>
                  </a:lnTo>
                  <a:lnTo>
                    <a:pt x="1062" y="472"/>
                  </a:lnTo>
                  <a:lnTo>
                    <a:pt x="1007" y="479"/>
                  </a:lnTo>
                  <a:lnTo>
                    <a:pt x="968" y="479"/>
                  </a:lnTo>
                  <a:lnTo>
                    <a:pt x="916" y="483"/>
                  </a:lnTo>
                  <a:lnTo>
                    <a:pt x="872" y="479"/>
                  </a:lnTo>
                  <a:lnTo>
                    <a:pt x="817" y="475"/>
                  </a:lnTo>
                  <a:lnTo>
                    <a:pt x="766" y="468"/>
                  </a:lnTo>
                  <a:lnTo>
                    <a:pt x="701" y="453"/>
                  </a:lnTo>
                  <a:lnTo>
                    <a:pt x="634" y="439"/>
                  </a:lnTo>
                  <a:lnTo>
                    <a:pt x="576" y="424"/>
                  </a:lnTo>
                  <a:lnTo>
                    <a:pt x="524" y="407"/>
                  </a:lnTo>
                  <a:lnTo>
                    <a:pt x="476" y="391"/>
                  </a:lnTo>
                  <a:lnTo>
                    <a:pt x="435" y="373"/>
                  </a:lnTo>
                  <a:lnTo>
                    <a:pt x="384" y="349"/>
                  </a:lnTo>
                  <a:lnTo>
                    <a:pt x="344" y="326"/>
                  </a:lnTo>
                  <a:lnTo>
                    <a:pt x="293" y="293"/>
                  </a:lnTo>
                  <a:lnTo>
                    <a:pt x="242" y="256"/>
                  </a:lnTo>
                  <a:lnTo>
                    <a:pt x="205" y="226"/>
                  </a:lnTo>
                  <a:lnTo>
                    <a:pt x="157" y="186"/>
                  </a:lnTo>
                  <a:lnTo>
                    <a:pt x="124" y="158"/>
                  </a:lnTo>
                  <a:lnTo>
                    <a:pt x="102" y="132"/>
                  </a:lnTo>
                  <a:lnTo>
                    <a:pt x="62" y="88"/>
                  </a:lnTo>
                  <a:lnTo>
                    <a:pt x="0" y="0"/>
                  </a:lnTo>
                  <a:lnTo>
                    <a:pt x="91" y="88"/>
                  </a:lnTo>
                  <a:lnTo>
                    <a:pt x="135" y="124"/>
                  </a:lnTo>
                  <a:lnTo>
                    <a:pt x="175" y="158"/>
                  </a:lnTo>
                  <a:lnTo>
                    <a:pt x="219" y="186"/>
                  </a:lnTo>
                  <a:lnTo>
                    <a:pt x="263" y="209"/>
                  </a:lnTo>
                  <a:lnTo>
                    <a:pt x="307" y="231"/>
                  </a:lnTo>
                  <a:lnTo>
                    <a:pt x="355" y="253"/>
                  </a:lnTo>
                  <a:lnTo>
                    <a:pt x="395" y="267"/>
                  </a:lnTo>
                  <a:lnTo>
                    <a:pt x="439" y="282"/>
                  </a:lnTo>
                  <a:lnTo>
                    <a:pt x="487" y="293"/>
                  </a:lnTo>
                  <a:lnTo>
                    <a:pt x="534" y="301"/>
                  </a:lnTo>
                  <a:lnTo>
                    <a:pt x="571" y="309"/>
                  </a:lnTo>
                  <a:lnTo>
                    <a:pt x="622" y="312"/>
                  </a:lnTo>
                  <a:lnTo>
                    <a:pt x="673" y="318"/>
                  </a:lnTo>
                  <a:lnTo>
                    <a:pt x="718" y="318"/>
                  </a:lnTo>
                  <a:lnTo>
                    <a:pt x="766" y="318"/>
                  </a:lnTo>
                  <a:lnTo>
                    <a:pt x="828" y="318"/>
                  </a:lnTo>
                  <a:lnTo>
                    <a:pt x="890" y="311"/>
                  </a:lnTo>
                  <a:lnTo>
                    <a:pt x="949" y="304"/>
                  </a:lnTo>
                  <a:lnTo>
                    <a:pt x="1000" y="296"/>
                  </a:lnTo>
                  <a:lnTo>
                    <a:pt x="1058" y="285"/>
                  </a:lnTo>
                  <a:lnTo>
                    <a:pt x="1106" y="274"/>
                  </a:lnTo>
                  <a:lnTo>
                    <a:pt x="1156" y="260"/>
                  </a:lnTo>
                  <a:lnTo>
                    <a:pt x="1212" y="245"/>
                  </a:lnTo>
                  <a:lnTo>
                    <a:pt x="1259" y="231"/>
                  </a:lnTo>
                  <a:lnTo>
                    <a:pt x="1318" y="209"/>
                  </a:lnTo>
                  <a:lnTo>
                    <a:pt x="1362" y="190"/>
                  </a:lnTo>
                  <a:lnTo>
                    <a:pt x="1427" y="153"/>
                  </a:lnTo>
                </a:path>
              </a:pathLst>
            </a:custGeom>
            <a:solidFill>
              <a:srgbClr val="99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466" name="Group 12"/>
            <p:cNvGrpSpPr>
              <a:grpSpLocks/>
            </p:cNvGrpSpPr>
            <p:nvPr/>
          </p:nvGrpSpPr>
          <p:grpSpPr bwMode="auto">
            <a:xfrm>
              <a:off x="2220" y="1632"/>
              <a:ext cx="1296" cy="1296"/>
              <a:chOff x="2016" y="1920"/>
              <a:chExt cx="1680" cy="1680"/>
            </a:xfrm>
          </p:grpSpPr>
          <p:sp>
            <p:nvSpPr>
              <p:cNvPr id="19474" name="Oval 13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FF3300"/>
                  </a:gs>
                  <a:gs pos="100000">
                    <a:srgbClr val="3E0C00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000066"/>
                  </a:buClr>
                  <a:buFont typeface="Wingdings" panose="05000000000000000000" pitchFamily="2" charset="2"/>
                  <a:buChar char="v"/>
                  <a:defRPr sz="2400">
                    <a:solidFill>
                      <a:srgbClr val="000066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40000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rgbClr val="C40000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2"/>
                  </a:buClr>
                  <a:buChar char="•"/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US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475" name="Freeform 14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205 w 1321"/>
                  <a:gd name="T1" fmla="*/ 252 h 712"/>
                  <a:gd name="T2" fmla="*/ 1220 w 1321"/>
                  <a:gd name="T3" fmla="*/ 279 h 712"/>
                  <a:gd name="T4" fmla="*/ 1223 w 1321"/>
                  <a:gd name="T5" fmla="*/ 302 h 712"/>
                  <a:gd name="T6" fmla="*/ 1218 w 1321"/>
                  <a:gd name="T7" fmla="*/ 324 h 712"/>
                  <a:gd name="T8" fmla="*/ 1202 w 1321"/>
                  <a:gd name="T9" fmla="*/ 345 h 712"/>
                  <a:gd name="T10" fmla="*/ 1178 w 1321"/>
                  <a:gd name="T11" fmla="*/ 364 h 712"/>
                  <a:gd name="T12" fmla="*/ 1148 w 1321"/>
                  <a:gd name="T13" fmla="*/ 380 h 712"/>
                  <a:gd name="T14" fmla="*/ 1108 w 1321"/>
                  <a:gd name="T15" fmla="*/ 394 h 712"/>
                  <a:gd name="T16" fmla="*/ 1063 w 1321"/>
                  <a:gd name="T17" fmla="*/ 409 h 712"/>
                  <a:gd name="T18" fmla="*/ 1011 w 1321"/>
                  <a:gd name="T19" fmla="*/ 419 h 712"/>
                  <a:gd name="T20" fmla="*/ 955 w 1321"/>
                  <a:gd name="T21" fmla="*/ 429 h 712"/>
                  <a:gd name="T22" fmla="*/ 896 w 1321"/>
                  <a:gd name="T23" fmla="*/ 436 h 712"/>
                  <a:gd name="T24" fmla="*/ 830 w 1321"/>
                  <a:gd name="T25" fmla="*/ 443 h 712"/>
                  <a:gd name="T26" fmla="*/ 763 w 1321"/>
                  <a:gd name="T27" fmla="*/ 446 h 712"/>
                  <a:gd name="T28" fmla="*/ 737 w 1321"/>
                  <a:gd name="T29" fmla="*/ 448 h 712"/>
                  <a:gd name="T30" fmla="*/ 441 w 1321"/>
                  <a:gd name="T31" fmla="*/ 448 h 712"/>
                  <a:gd name="T32" fmla="*/ 437 w 1321"/>
                  <a:gd name="T33" fmla="*/ 448 h 712"/>
                  <a:gd name="T34" fmla="*/ 379 w 1321"/>
                  <a:gd name="T35" fmla="*/ 445 h 712"/>
                  <a:gd name="T36" fmla="*/ 323 w 1321"/>
                  <a:gd name="T37" fmla="*/ 443 h 712"/>
                  <a:gd name="T38" fmla="*/ 270 w 1321"/>
                  <a:gd name="T39" fmla="*/ 438 h 712"/>
                  <a:gd name="T40" fmla="*/ 219 w 1321"/>
                  <a:gd name="T41" fmla="*/ 434 h 712"/>
                  <a:gd name="T42" fmla="*/ 173 w 1321"/>
                  <a:gd name="T43" fmla="*/ 426 h 712"/>
                  <a:gd name="T44" fmla="*/ 130 w 1321"/>
                  <a:gd name="T45" fmla="*/ 416 h 712"/>
                  <a:gd name="T46" fmla="*/ 94 w 1321"/>
                  <a:gd name="T47" fmla="*/ 408 h 712"/>
                  <a:gd name="T48" fmla="*/ 63 w 1321"/>
                  <a:gd name="T49" fmla="*/ 396 h 712"/>
                  <a:gd name="T50" fmla="*/ 35 w 1321"/>
                  <a:gd name="T51" fmla="*/ 382 h 712"/>
                  <a:gd name="T52" fmla="*/ 18 w 1321"/>
                  <a:gd name="T53" fmla="*/ 366 h 712"/>
                  <a:gd name="T54" fmla="*/ 6 w 1321"/>
                  <a:gd name="T55" fmla="*/ 348 h 712"/>
                  <a:gd name="T56" fmla="*/ 0 w 1321"/>
                  <a:gd name="T57" fmla="*/ 329 h 712"/>
                  <a:gd name="T58" fmla="*/ 0 w 1321"/>
                  <a:gd name="T59" fmla="*/ 327 h 712"/>
                  <a:gd name="T60" fmla="*/ 4 w 1321"/>
                  <a:gd name="T61" fmla="*/ 306 h 712"/>
                  <a:gd name="T62" fmla="*/ 16 w 1321"/>
                  <a:gd name="T63" fmla="*/ 280 h 712"/>
                  <a:gd name="T64" fmla="*/ 47 w 1321"/>
                  <a:gd name="T65" fmla="*/ 232 h 712"/>
                  <a:gd name="T66" fmla="*/ 86 w 1321"/>
                  <a:gd name="T67" fmla="*/ 188 h 712"/>
                  <a:gd name="T68" fmla="*/ 135 w 1321"/>
                  <a:gd name="T69" fmla="*/ 148 h 712"/>
                  <a:gd name="T70" fmla="*/ 188 w 1321"/>
                  <a:gd name="T71" fmla="*/ 111 h 712"/>
                  <a:gd name="T72" fmla="*/ 250 w 1321"/>
                  <a:gd name="T73" fmla="*/ 78 h 712"/>
                  <a:gd name="T74" fmla="*/ 317 w 1321"/>
                  <a:gd name="T75" fmla="*/ 52 h 712"/>
                  <a:gd name="T76" fmla="*/ 384 w 1321"/>
                  <a:gd name="T77" fmla="*/ 29 h 712"/>
                  <a:gd name="T78" fmla="*/ 461 w 1321"/>
                  <a:gd name="T79" fmla="*/ 13 h 712"/>
                  <a:gd name="T80" fmla="*/ 538 w 1321"/>
                  <a:gd name="T81" fmla="*/ 4 h 712"/>
                  <a:gd name="T82" fmla="*/ 618 w 1321"/>
                  <a:gd name="T83" fmla="*/ 0 h 712"/>
                  <a:gd name="T84" fmla="*/ 618 w 1321"/>
                  <a:gd name="T85" fmla="*/ 0 h 712"/>
                  <a:gd name="T86" fmla="*/ 703 w 1321"/>
                  <a:gd name="T87" fmla="*/ 4 h 712"/>
                  <a:gd name="T88" fmla="*/ 785 w 1321"/>
                  <a:gd name="T89" fmla="*/ 14 h 712"/>
                  <a:gd name="T90" fmla="*/ 863 w 1321"/>
                  <a:gd name="T91" fmla="*/ 33 h 712"/>
                  <a:gd name="T92" fmla="*/ 936 w 1321"/>
                  <a:gd name="T93" fmla="*/ 56 h 712"/>
                  <a:gd name="T94" fmla="*/ 1003 w 1321"/>
                  <a:gd name="T95" fmla="*/ 86 h 712"/>
                  <a:gd name="T96" fmla="*/ 1064 w 1321"/>
                  <a:gd name="T97" fmla="*/ 122 h 712"/>
                  <a:gd name="T98" fmla="*/ 1119 w 1321"/>
                  <a:gd name="T99" fmla="*/ 161 h 712"/>
                  <a:gd name="T100" fmla="*/ 1166 w 1321"/>
                  <a:gd name="T101" fmla="*/ 204 h 712"/>
                  <a:gd name="T102" fmla="*/ 1205 w 1321"/>
                  <a:gd name="T103" fmla="*/ 252 h 712"/>
                  <a:gd name="T104" fmla="*/ 1205 w 1321"/>
                  <a:gd name="T105" fmla="*/ 252 h 71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321"/>
                  <a:gd name="T160" fmla="*/ 0 h 712"/>
                  <a:gd name="T161" fmla="*/ 1321 w 1321"/>
                  <a:gd name="T162" fmla="*/ 712 h 712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FF33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467" name="Text Box 15"/>
            <p:cNvSpPr txBox="1">
              <a:spLocks noChangeArrowheads="1"/>
            </p:cNvSpPr>
            <p:nvPr/>
          </p:nvSpPr>
          <p:spPr bwMode="auto">
            <a:xfrm>
              <a:off x="3700" y="2784"/>
              <a:ext cx="175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Char char="•"/>
              </a:pPr>
              <a:r>
                <a:rPr lang="en-US" altLang="en-US" sz="2000" b="1">
                  <a:latin typeface="Tahoma" panose="020B0604030504040204" pitchFamily="34" charset="0"/>
                </a:rPr>
                <a:t>Tìm kiếm thông tin </a:t>
              </a:r>
            </a:p>
            <a:p>
              <a:pPr>
                <a:spcBef>
                  <a:spcPct val="0"/>
                </a:spcBef>
                <a:buClrTx/>
                <a:buFontTx/>
                <a:buChar char="•"/>
              </a:pPr>
              <a:r>
                <a:rPr lang="en-US" altLang="en-US" sz="2000" b="1">
                  <a:latin typeface="Tahoma" panose="020B0604030504040204" pitchFamily="34" charset="0"/>
                </a:rPr>
                <a:t>Nghiên cứu</a:t>
              </a:r>
            </a:p>
          </p:txBody>
        </p:sp>
        <p:sp>
          <p:nvSpPr>
            <p:cNvPr id="19468" name="Text Box 16"/>
            <p:cNvSpPr txBox="1">
              <a:spLocks noChangeArrowheads="1"/>
            </p:cNvSpPr>
            <p:nvPr/>
          </p:nvSpPr>
          <p:spPr bwMode="auto">
            <a:xfrm>
              <a:off x="3814" y="1728"/>
              <a:ext cx="154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ClrTx/>
                <a:buFontTx/>
                <a:buChar char="•"/>
              </a:pPr>
              <a:r>
                <a:rPr lang="en-US" altLang="en-US" sz="2000" b="1">
                  <a:latin typeface="Tahoma" panose="020B0604030504040204" pitchFamily="34" charset="0"/>
                </a:rPr>
                <a:t>Học tập qua bạn </a:t>
              </a:r>
              <a:br>
                <a:rPr lang="en-US" altLang="en-US" sz="2000" b="1">
                  <a:latin typeface="Tahoma" panose="020B0604030504040204" pitchFamily="34" charset="0"/>
                </a:rPr>
              </a:br>
              <a:r>
                <a:rPr lang="en-US" altLang="en-US" sz="2000" b="1">
                  <a:latin typeface="Tahoma" panose="020B0604030504040204" pitchFamily="34" charset="0"/>
                </a:rPr>
                <a:t>và cộng tác nhóm</a:t>
              </a:r>
            </a:p>
          </p:txBody>
        </p:sp>
        <p:sp>
          <p:nvSpPr>
            <p:cNvPr id="19469" name="Text Box 17"/>
            <p:cNvSpPr txBox="1">
              <a:spLocks noChangeArrowheads="1"/>
            </p:cNvSpPr>
            <p:nvPr/>
          </p:nvSpPr>
          <p:spPr bwMode="auto">
            <a:xfrm>
              <a:off x="506" y="1613"/>
              <a:ext cx="1529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115888" indent="-115888"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Char char="•"/>
              </a:pPr>
              <a:r>
                <a:rPr lang="en-US" altLang="en-US" sz="2000" b="1">
                  <a:latin typeface="Tahoma" panose="020B0604030504040204" pitchFamily="34" charset="0"/>
                </a:rPr>
                <a:t>Học tập phục vụ </a:t>
              </a:r>
              <a:br>
                <a:rPr lang="en-US" altLang="en-US" sz="2000" b="1">
                  <a:latin typeface="Tahoma" panose="020B0604030504040204" pitchFamily="34" charset="0"/>
                </a:rPr>
              </a:br>
              <a:r>
                <a:rPr lang="en-US" altLang="en-US" sz="2000" b="1">
                  <a:latin typeface="Tahoma" panose="020B0604030504040204" pitchFamily="34" charset="0"/>
                </a:rPr>
                <a:t>cộng đồng</a:t>
              </a:r>
            </a:p>
          </p:txBody>
        </p:sp>
        <p:sp>
          <p:nvSpPr>
            <p:cNvPr id="19470" name="Text Box 18"/>
            <p:cNvSpPr txBox="1">
              <a:spLocks noChangeArrowheads="1"/>
            </p:cNvSpPr>
            <p:nvPr/>
          </p:nvSpPr>
          <p:spPr bwMode="auto">
            <a:xfrm>
              <a:off x="499" y="2832"/>
              <a:ext cx="1850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Char char="•"/>
              </a:pPr>
              <a:r>
                <a:rPr lang="en-US" altLang="en-US" sz="2000" b="1">
                  <a:latin typeface="Tahoma" panose="020B0604030504040204" pitchFamily="34" charset="0"/>
                </a:rPr>
                <a:t>Mô phỏng/sắm vai</a:t>
              </a:r>
            </a:p>
            <a:p>
              <a:pPr>
                <a:spcBef>
                  <a:spcPct val="0"/>
                </a:spcBef>
                <a:buClrTx/>
                <a:buFontTx/>
                <a:buChar char="•"/>
              </a:pPr>
              <a:r>
                <a:rPr lang="en-US" altLang="en-US" sz="2000" b="1">
                  <a:latin typeface="Tahoma" panose="020B0604030504040204" pitchFamily="34" charset="0"/>
                </a:rPr>
                <a:t>Xây dựng và thiết kế</a:t>
              </a:r>
            </a:p>
          </p:txBody>
        </p:sp>
        <p:sp>
          <p:nvSpPr>
            <p:cNvPr id="19471" name="Text Box 19"/>
            <p:cNvSpPr txBox="1">
              <a:spLocks noChangeArrowheads="1"/>
            </p:cNvSpPr>
            <p:nvPr/>
          </p:nvSpPr>
          <p:spPr bwMode="auto">
            <a:xfrm>
              <a:off x="2064" y="3600"/>
              <a:ext cx="158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Char char="•"/>
              </a:pPr>
              <a:r>
                <a:rPr lang="en-US" altLang="en-US" sz="2000" b="1">
                  <a:latin typeface="Tahoma" panose="020B0604030504040204" pitchFamily="34" charset="0"/>
                </a:rPr>
                <a:t>Giải quyết vần đề</a:t>
              </a:r>
            </a:p>
            <a:p>
              <a:pPr>
                <a:spcBef>
                  <a:spcPct val="0"/>
                </a:spcBef>
                <a:buClrTx/>
                <a:buFontTx/>
                <a:buChar char="•"/>
              </a:pPr>
              <a:r>
                <a:rPr lang="en-US" altLang="en-US" sz="2000" b="1">
                  <a:latin typeface="Tahoma" panose="020B0604030504040204" pitchFamily="34" charset="0"/>
                </a:rPr>
                <a:t>Cộng tác từ xa</a:t>
              </a:r>
            </a:p>
          </p:txBody>
        </p:sp>
        <p:sp>
          <p:nvSpPr>
            <p:cNvPr id="19472" name="Text Box 20"/>
            <p:cNvSpPr txBox="1">
              <a:spLocks noChangeArrowheads="1"/>
            </p:cNvSpPr>
            <p:nvPr/>
          </p:nvSpPr>
          <p:spPr bwMode="auto">
            <a:xfrm>
              <a:off x="3386" y="960"/>
              <a:ext cx="105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Char char="•"/>
              </a:pPr>
              <a:r>
                <a:rPr lang="en-US" altLang="en-US" sz="2000" b="1">
                  <a:latin typeface="Tahoma" panose="020B0604030504040204" pitchFamily="34" charset="0"/>
                </a:rPr>
                <a:t>Tranh luận</a:t>
              </a:r>
            </a:p>
          </p:txBody>
        </p:sp>
        <p:sp>
          <p:nvSpPr>
            <p:cNvPr id="19473" name="Text Box 21"/>
            <p:cNvSpPr txBox="1">
              <a:spLocks noChangeArrowheads="1"/>
            </p:cNvSpPr>
            <p:nvPr/>
          </p:nvSpPr>
          <p:spPr bwMode="gray">
            <a:xfrm>
              <a:off x="2274" y="2034"/>
              <a:ext cx="1200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800" b="1">
                  <a:solidFill>
                    <a:schemeClr val="bg1"/>
                  </a:solidFill>
                </a:rPr>
                <a:t>HỌC </a:t>
              </a:r>
            </a:p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800" b="1">
                  <a:solidFill>
                    <a:schemeClr val="bg1"/>
                  </a:solidFill>
                </a:rPr>
                <a:t>SINH</a:t>
              </a:r>
            </a:p>
          </p:txBody>
        </p:sp>
      </p:grp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3888" y="1966913"/>
            <a:ext cx="8178800" cy="942975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THIẾT KẾ DỰ ÁN</a:t>
            </a:r>
          </a:p>
        </p:txBody>
      </p:sp>
      <p:sp>
        <p:nvSpPr>
          <p:cNvPr id="3123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09888" y="3132138"/>
            <a:ext cx="5849937" cy="550862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P R O J E C T    D E S I G N</a:t>
            </a:r>
            <a:r>
              <a:rPr lang="en-US" sz="2800" b="1" smtClean="0">
                <a:latin typeface="Book Antiqua" pitchFamily="18" charset="0"/>
              </a:rPr>
              <a:t> </a:t>
            </a:r>
            <a:r>
              <a:rPr 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 </a:t>
            </a:r>
          </a:p>
        </p:txBody>
      </p:sp>
      <p:sp>
        <p:nvSpPr>
          <p:cNvPr id="312324" name="Rectangle 4"/>
          <p:cNvSpPr>
            <a:spLocks noChangeArrowheads="1"/>
          </p:cNvSpPr>
          <p:nvPr/>
        </p:nvSpPr>
        <p:spPr bwMode="gray">
          <a:xfrm>
            <a:off x="2894013" y="1022350"/>
            <a:ext cx="5907087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eaLnBrk="1" hangingPunct="1">
              <a:spcBef>
                <a:spcPct val="20000"/>
              </a:spcBef>
              <a:buClr>
                <a:srgbClr val="000066"/>
              </a:buClr>
              <a:buFont typeface="Wingdings" pitchFamily="2" charset="2"/>
              <a:buNone/>
              <a:defRPr/>
            </a:pPr>
            <a:r>
              <a:rPr lang="en-US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Module 2 </a:t>
            </a:r>
          </a:p>
        </p:txBody>
      </p:sp>
      <p:grpSp>
        <p:nvGrpSpPr>
          <p:cNvPr id="7173" name="Group 5"/>
          <p:cNvGrpSpPr>
            <a:grpSpLocks/>
          </p:cNvGrpSpPr>
          <p:nvPr/>
        </p:nvGrpSpPr>
        <p:grpSpPr bwMode="auto">
          <a:xfrm>
            <a:off x="3965575" y="2740025"/>
            <a:ext cx="2735263" cy="215900"/>
            <a:chOff x="2016" y="1180"/>
            <a:chExt cx="1850" cy="187"/>
          </a:xfrm>
        </p:grpSpPr>
        <p:grpSp>
          <p:nvGrpSpPr>
            <p:cNvPr id="7178" name="Group 6"/>
            <p:cNvGrpSpPr>
              <a:grpSpLocks/>
            </p:cNvGrpSpPr>
            <p:nvPr/>
          </p:nvGrpSpPr>
          <p:grpSpPr bwMode="auto">
            <a:xfrm>
              <a:off x="2016" y="1282"/>
              <a:ext cx="1850" cy="85"/>
              <a:chOff x="2016" y="1296"/>
              <a:chExt cx="1850" cy="85"/>
            </a:xfrm>
          </p:grpSpPr>
          <p:sp>
            <p:nvSpPr>
              <p:cNvPr id="7180" name="Line 7"/>
              <p:cNvSpPr>
                <a:spLocks noChangeShapeType="1"/>
              </p:cNvSpPr>
              <p:nvPr/>
            </p:nvSpPr>
            <p:spPr bwMode="gray">
              <a:xfrm>
                <a:off x="2016" y="1344"/>
                <a:ext cx="1776" cy="0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328" name="Oval 8"/>
              <p:cNvSpPr>
                <a:spLocks noChangeArrowheads="1"/>
              </p:cNvSpPr>
              <p:nvPr/>
            </p:nvSpPr>
            <p:spPr bwMode="gray">
              <a:xfrm>
                <a:off x="3792" y="1296"/>
                <a:ext cx="74" cy="85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28575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</p:grpSp>
        <p:sp>
          <p:nvSpPr>
            <p:cNvPr id="7179" name="Line 9"/>
            <p:cNvSpPr>
              <a:spLocks noChangeShapeType="1"/>
            </p:cNvSpPr>
            <p:nvPr/>
          </p:nvSpPr>
          <p:spPr bwMode="gray">
            <a:xfrm>
              <a:off x="2016" y="1180"/>
              <a:ext cx="0" cy="14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74" name="Group 10"/>
          <p:cNvGrpSpPr>
            <a:grpSpLocks/>
          </p:cNvGrpSpPr>
          <p:nvPr/>
        </p:nvGrpSpPr>
        <p:grpSpPr bwMode="auto">
          <a:xfrm>
            <a:off x="5988050" y="1897063"/>
            <a:ext cx="2719388" cy="274637"/>
            <a:chOff x="3696" y="672"/>
            <a:chExt cx="1630" cy="183"/>
          </a:xfrm>
        </p:grpSpPr>
        <p:sp>
          <p:nvSpPr>
            <p:cNvPr id="7175" name="Line 11"/>
            <p:cNvSpPr>
              <a:spLocks noChangeShapeType="1"/>
            </p:cNvSpPr>
            <p:nvPr/>
          </p:nvSpPr>
          <p:spPr bwMode="gray">
            <a:xfrm rot="10800000">
              <a:off x="3770" y="710"/>
              <a:ext cx="1556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332" name="Oval 12"/>
            <p:cNvSpPr>
              <a:spLocks noChangeArrowheads="1"/>
            </p:cNvSpPr>
            <p:nvPr/>
          </p:nvSpPr>
          <p:spPr bwMode="gray">
            <a:xfrm rot="10800000">
              <a:off x="3696" y="672"/>
              <a:ext cx="74" cy="85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7177" name="Line 13"/>
            <p:cNvSpPr>
              <a:spLocks noChangeShapeType="1"/>
            </p:cNvSpPr>
            <p:nvPr/>
          </p:nvSpPr>
          <p:spPr bwMode="gray">
            <a:xfrm rot="10800000">
              <a:off x="5323" y="711"/>
              <a:ext cx="0" cy="14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30"/>
          <p:cNvGrpSpPr>
            <a:grpSpLocks/>
          </p:cNvGrpSpPr>
          <p:nvPr/>
        </p:nvGrpSpPr>
        <p:grpSpPr bwMode="auto">
          <a:xfrm>
            <a:off x="1058863" y="3941763"/>
            <a:ext cx="7121525" cy="555625"/>
            <a:chOff x="903" y="2688"/>
            <a:chExt cx="4679" cy="350"/>
          </a:xfrm>
        </p:grpSpPr>
        <p:sp>
          <p:nvSpPr>
            <p:cNvPr id="8221" name="Line 3"/>
            <p:cNvSpPr>
              <a:spLocks noChangeShapeType="1"/>
            </p:cNvSpPr>
            <p:nvPr/>
          </p:nvSpPr>
          <p:spPr bwMode="gray">
            <a:xfrm>
              <a:off x="1095" y="3038"/>
              <a:ext cx="4487" cy="0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prstDash val="sysDot"/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2" name="Rectangle 4"/>
            <p:cNvSpPr>
              <a:spLocks noChangeArrowheads="1"/>
            </p:cNvSpPr>
            <p:nvPr/>
          </p:nvSpPr>
          <p:spPr bwMode="gray">
            <a:xfrm rot="3419336">
              <a:off x="916" y="2675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7C80"/>
                </a:gs>
                <a:gs pos="100000">
                  <a:srgbClr val="76393B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  <a:contourClr>
                <a:srgbClr val="FF7C80"/>
              </a:contourClr>
            </a:sp3d>
          </p:spPr>
          <p:txBody>
            <a:bodyPr wrap="none" anchor="ctr">
              <a:flatTx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8223" name="Text Box 5"/>
            <p:cNvSpPr txBox="1">
              <a:spLocks noChangeArrowheads="1"/>
            </p:cNvSpPr>
            <p:nvPr/>
          </p:nvSpPr>
          <p:spPr bwMode="gray">
            <a:xfrm>
              <a:off x="1417" y="2730"/>
              <a:ext cx="41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b="1"/>
                <a:t>Đánh giá trong học tập dự án</a:t>
              </a:r>
            </a:p>
          </p:txBody>
        </p:sp>
        <p:sp>
          <p:nvSpPr>
            <p:cNvPr id="8224" name="Text Box 6"/>
            <p:cNvSpPr txBox="1">
              <a:spLocks noChangeArrowheads="1"/>
            </p:cNvSpPr>
            <p:nvPr/>
          </p:nvSpPr>
          <p:spPr bwMode="gray">
            <a:xfrm>
              <a:off x="931" y="2697"/>
              <a:ext cx="2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b="1">
                  <a:solidFill>
                    <a:srgbClr val="FFFFFF"/>
                  </a:solidFill>
                </a:rPr>
                <a:t>4</a:t>
              </a:r>
            </a:p>
          </p:txBody>
        </p:sp>
      </p:grpSp>
      <p:grpSp>
        <p:nvGrpSpPr>
          <p:cNvPr id="8195" name="Group 33"/>
          <p:cNvGrpSpPr>
            <a:grpSpLocks/>
          </p:cNvGrpSpPr>
          <p:nvPr/>
        </p:nvGrpSpPr>
        <p:grpSpPr bwMode="auto">
          <a:xfrm>
            <a:off x="1047750" y="1631950"/>
            <a:ext cx="7054850" cy="555625"/>
            <a:chOff x="903" y="1104"/>
            <a:chExt cx="4635" cy="350"/>
          </a:xfrm>
        </p:grpSpPr>
        <p:sp>
          <p:nvSpPr>
            <p:cNvPr id="8217" name="Line 8"/>
            <p:cNvSpPr>
              <a:spLocks noChangeShapeType="1"/>
            </p:cNvSpPr>
            <p:nvPr/>
          </p:nvSpPr>
          <p:spPr bwMode="gray">
            <a:xfrm>
              <a:off x="1095" y="1454"/>
              <a:ext cx="4441" cy="0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prstDash val="sysDot"/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8" name="Rectangle 9"/>
            <p:cNvSpPr>
              <a:spLocks noChangeArrowheads="1"/>
            </p:cNvSpPr>
            <p:nvPr/>
          </p:nvSpPr>
          <p:spPr bwMode="gray">
            <a:xfrm rot="3419336">
              <a:off x="916" y="1091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475E00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  <a:contourClr>
                <a:srgbClr val="99CC00"/>
              </a:contourClr>
            </a:sp3d>
          </p:spPr>
          <p:txBody>
            <a:bodyPr wrap="none" anchor="ctr">
              <a:flatTx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8219" name="Text Box 10"/>
            <p:cNvSpPr txBox="1">
              <a:spLocks noChangeArrowheads="1"/>
            </p:cNvSpPr>
            <p:nvPr/>
          </p:nvSpPr>
          <p:spPr bwMode="gray">
            <a:xfrm>
              <a:off x="1417" y="1146"/>
              <a:ext cx="41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b="1"/>
                <a:t>Lập kế hoạch dự án</a:t>
              </a:r>
            </a:p>
          </p:txBody>
        </p:sp>
        <p:sp>
          <p:nvSpPr>
            <p:cNvPr id="8220" name="Text Box 11"/>
            <p:cNvSpPr txBox="1">
              <a:spLocks noChangeArrowheads="1"/>
            </p:cNvSpPr>
            <p:nvPr/>
          </p:nvSpPr>
          <p:spPr bwMode="gray">
            <a:xfrm>
              <a:off x="931" y="1113"/>
              <a:ext cx="2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b="1"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8196" name="Group 32"/>
          <p:cNvGrpSpPr>
            <a:grpSpLocks/>
          </p:cNvGrpSpPr>
          <p:nvPr/>
        </p:nvGrpSpPr>
        <p:grpSpPr bwMode="auto">
          <a:xfrm>
            <a:off x="1046163" y="4691063"/>
            <a:ext cx="7080250" cy="555625"/>
            <a:chOff x="903" y="1632"/>
            <a:chExt cx="4652" cy="350"/>
          </a:xfrm>
        </p:grpSpPr>
        <p:sp>
          <p:nvSpPr>
            <p:cNvPr id="8213" name="Line 13"/>
            <p:cNvSpPr>
              <a:spLocks noChangeShapeType="1"/>
            </p:cNvSpPr>
            <p:nvPr/>
          </p:nvSpPr>
          <p:spPr bwMode="gray">
            <a:xfrm>
              <a:off x="1095" y="1982"/>
              <a:ext cx="4460" cy="0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prstDash val="sysDot"/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4" name="Rectangle 14"/>
            <p:cNvSpPr>
              <a:spLocks noChangeArrowheads="1"/>
            </p:cNvSpPr>
            <p:nvPr/>
          </p:nvSpPr>
          <p:spPr bwMode="gray">
            <a:xfrm rot="3419336">
              <a:off x="916" y="1619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2F47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  <a:contourClr>
                <a:srgbClr val="006699"/>
              </a:contourClr>
            </a:sp3d>
          </p:spPr>
          <p:txBody>
            <a:bodyPr wrap="none" anchor="ctr">
              <a:flatTx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8215" name="Text Box 15"/>
            <p:cNvSpPr txBox="1">
              <a:spLocks noChangeArrowheads="1"/>
            </p:cNvSpPr>
            <p:nvPr/>
          </p:nvSpPr>
          <p:spPr bwMode="gray">
            <a:xfrm>
              <a:off x="1417" y="1674"/>
              <a:ext cx="41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b="1"/>
                <a:t>Thiết kế hoạt động </a:t>
              </a:r>
            </a:p>
          </p:txBody>
        </p:sp>
        <p:sp>
          <p:nvSpPr>
            <p:cNvPr id="8216" name="Text Box 16"/>
            <p:cNvSpPr txBox="1">
              <a:spLocks noChangeArrowheads="1"/>
            </p:cNvSpPr>
            <p:nvPr/>
          </p:nvSpPr>
          <p:spPr bwMode="gray">
            <a:xfrm>
              <a:off x="931" y="1641"/>
              <a:ext cx="2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b="1">
                  <a:solidFill>
                    <a:srgbClr val="FFFFFF"/>
                  </a:solidFill>
                </a:rPr>
                <a:t>5</a:t>
              </a:r>
            </a:p>
          </p:txBody>
        </p:sp>
      </p:grpSp>
      <p:grpSp>
        <p:nvGrpSpPr>
          <p:cNvPr id="8197" name="Group 31"/>
          <p:cNvGrpSpPr>
            <a:grpSpLocks/>
          </p:cNvGrpSpPr>
          <p:nvPr/>
        </p:nvGrpSpPr>
        <p:grpSpPr bwMode="auto">
          <a:xfrm>
            <a:off x="1060450" y="3173413"/>
            <a:ext cx="7064375" cy="555625"/>
            <a:chOff x="903" y="2160"/>
            <a:chExt cx="4642" cy="350"/>
          </a:xfrm>
        </p:grpSpPr>
        <p:sp>
          <p:nvSpPr>
            <p:cNvPr id="8209" name="Line 18"/>
            <p:cNvSpPr>
              <a:spLocks noChangeShapeType="1"/>
            </p:cNvSpPr>
            <p:nvPr/>
          </p:nvSpPr>
          <p:spPr bwMode="gray">
            <a:xfrm>
              <a:off x="1096" y="2509"/>
              <a:ext cx="4449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prstDash val="sysDot"/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0" name="Rectangle 19"/>
            <p:cNvSpPr>
              <a:spLocks noChangeArrowheads="1"/>
            </p:cNvSpPr>
            <p:nvPr/>
          </p:nvSpPr>
          <p:spPr bwMode="gray">
            <a:xfrm rot="3419336">
              <a:off x="916" y="214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764718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  <a:contourClr>
                <a:srgbClr val="FF9933"/>
              </a:contourClr>
            </a:sp3d>
          </p:spPr>
          <p:txBody>
            <a:bodyPr wrap="none" anchor="ctr">
              <a:flatTx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8211" name="Text Box 20"/>
            <p:cNvSpPr txBox="1">
              <a:spLocks noChangeArrowheads="1"/>
            </p:cNvSpPr>
            <p:nvPr/>
          </p:nvSpPr>
          <p:spPr bwMode="gray">
            <a:xfrm>
              <a:off x="1417" y="2202"/>
              <a:ext cx="41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b="1"/>
                <a:t>Bộ câu hỏi định hướng</a:t>
              </a:r>
            </a:p>
          </p:txBody>
        </p:sp>
        <p:sp>
          <p:nvSpPr>
            <p:cNvPr id="8212" name="Text Box 21"/>
            <p:cNvSpPr txBox="1">
              <a:spLocks noChangeArrowheads="1"/>
            </p:cNvSpPr>
            <p:nvPr/>
          </p:nvSpPr>
          <p:spPr bwMode="gray">
            <a:xfrm>
              <a:off x="931" y="2169"/>
              <a:ext cx="2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b="1">
                  <a:solidFill>
                    <a:srgbClr val="FFFFFF"/>
                  </a:solidFill>
                </a:rPr>
                <a:t>3</a:t>
              </a:r>
            </a:p>
          </p:txBody>
        </p:sp>
      </p:grpSp>
      <p:sp>
        <p:nvSpPr>
          <p:cNvPr id="8198" name="Rectangle 27"/>
          <p:cNvSpPr>
            <a:spLocks noGrp="1" noChangeArrowheads="1"/>
          </p:cNvSpPr>
          <p:nvPr>
            <p:ph type="title"/>
          </p:nvPr>
        </p:nvSpPr>
        <p:spPr>
          <a:xfrm>
            <a:off x="4960938" y="188913"/>
            <a:ext cx="3195637" cy="598487"/>
          </a:xfrm>
          <a:noFill/>
        </p:spPr>
        <p:txBody>
          <a:bodyPr anchorCtr="1"/>
          <a:lstStyle/>
          <a:p>
            <a:pPr eaLnBrk="1" hangingPunct="1"/>
            <a:r>
              <a:rPr lang="en-US" altLang="en-US" sz="3600" smtClean="0"/>
              <a:t>NỘI DUNG</a:t>
            </a:r>
          </a:p>
        </p:txBody>
      </p:sp>
      <p:grpSp>
        <p:nvGrpSpPr>
          <p:cNvPr id="8199" name="Group 34"/>
          <p:cNvGrpSpPr>
            <a:grpSpLocks/>
          </p:cNvGrpSpPr>
          <p:nvPr/>
        </p:nvGrpSpPr>
        <p:grpSpPr bwMode="auto">
          <a:xfrm>
            <a:off x="1049338" y="5484813"/>
            <a:ext cx="7054850" cy="555625"/>
            <a:chOff x="903" y="1104"/>
            <a:chExt cx="4635" cy="350"/>
          </a:xfrm>
        </p:grpSpPr>
        <p:sp>
          <p:nvSpPr>
            <p:cNvPr id="8205" name="Line 35"/>
            <p:cNvSpPr>
              <a:spLocks noChangeShapeType="1"/>
            </p:cNvSpPr>
            <p:nvPr/>
          </p:nvSpPr>
          <p:spPr bwMode="gray">
            <a:xfrm>
              <a:off x="1095" y="1454"/>
              <a:ext cx="4441" cy="0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prstDash val="sysDot"/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6" name="Rectangle 36"/>
            <p:cNvSpPr>
              <a:spLocks noChangeArrowheads="1"/>
            </p:cNvSpPr>
            <p:nvPr/>
          </p:nvSpPr>
          <p:spPr bwMode="gray">
            <a:xfrm rot="3419336">
              <a:off x="916" y="1091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475E00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  <a:contourClr>
                <a:srgbClr val="99CC00"/>
              </a:contourClr>
            </a:sp3d>
          </p:spPr>
          <p:txBody>
            <a:bodyPr wrap="none" anchor="ctr">
              <a:flatTx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8207" name="Text Box 37"/>
            <p:cNvSpPr txBox="1">
              <a:spLocks noChangeArrowheads="1"/>
            </p:cNvSpPr>
            <p:nvPr/>
          </p:nvSpPr>
          <p:spPr bwMode="gray">
            <a:xfrm>
              <a:off x="1417" y="1146"/>
              <a:ext cx="41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b="1"/>
                <a:t>Ôn tập module </a:t>
              </a:r>
            </a:p>
          </p:txBody>
        </p:sp>
        <p:sp>
          <p:nvSpPr>
            <p:cNvPr id="8208" name="Text Box 38"/>
            <p:cNvSpPr txBox="1">
              <a:spLocks noChangeArrowheads="1"/>
            </p:cNvSpPr>
            <p:nvPr/>
          </p:nvSpPr>
          <p:spPr bwMode="gray">
            <a:xfrm>
              <a:off x="931" y="1113"/>
              <a:ext cx="2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b="1">
                  <a:solidFill>
                    <a:srgbClr val="FFFFFF"/>
                  </a:solidFill>
                </a:rPr>
                <a:t>6</a:t>
              </a:r>
            </a:p>
          </p:txBody>
        </p:sp>
      </p:grpSp>
      <p:grpSp>
        <p:nvGrpSpPr>
          <p:cNvPr id="8200" name="Group 39"/>
          <p:cNvGrpSpPr>
            <a:grpSpLocks/>
          </p:cNvGrpSpPr>
          <p:nvPr/>
        </p:nvGrpSpPr>
        <p:grpSpPr bwMode="auto">
          <a:xfrm>
            <a:off x="1090613" y="2395538"/>
            <a:ext cx="7080250" cy="555625"/>
            <a:chOff x="903" y="1632"/>
            <a:chExt cx="4652" cy="350"/>
          </a:xfrm>
        </p:grpSpPr>
        <p:sp>
          <p:nvSpPr>
            <p:cNvPr id="8201" name="Line 40"/>
            <p:cNvSpPr>
              <a:spLocks noChangeShapeType="1"/>
            </p:cNvSpPr>
            <p:nvPr/>
          </p:nvSpPr>
          <p:spPr bwMode="gray">
            <a:xfrm>
              <a:off x="1095" y="1982"/>
              <a:ext cx="4460" cy="0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prstDash val="sysDot"/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" name="Rectangle 41"/>
            <p:cNvSpPr>
              <a:spLocks noChangeArrowheads="1"/>
            </p:cNvSpPr>
            <p:nvPr/>
          </p:nvSpPr>
          <p:spPr bwMode="gray">
            <a:xfrm rot="3419336">
              <a:off x="916" y="1619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2F47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  <a:contourClr>
                <a:srgbClr val="006699"/>
              </a:contourClr>
            </a:sp3d>
          </p:spPr>
          <p:txBody>
            <a:bodyPr wrap="none" anchor="ctr">
              <a:flatTx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8203" name="Text Box 42"/>
            <p:cNvSpPr txBox="1">
              <a:spLocks noChangeArrowheads="1"/>
            </p:cNvSpPr>
            <p:nvPr/>
          </p:nvSpPr>
          <p:spPr bwMode="gray">
            <a:xfrm>
              <a:off x="1417" y="1674"/>
              <a:ext cx="41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b="1"/>
                <a:t>Mục tiêu học tập</a:t>
              </a:r>
            </a:p>
          </p:txBody>
        </p:sp>
        <p:sp>
          <p:nvSpPr>
            <p:cNvPr id="8204" name="Text Box 43"/>
            <p:cNvSpPr txBox="1">
              <a:spLocks noChangeArrowheads="1"/>
            </p:cNvSpPr>
            <p:nvPr/>
          </p:nvSpPr>
          <p:spPr bwMode="gray">
            <a:xfrm>
              <a:off x="931" y="1641"/>
              <a:ext cx="2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b="1">
                  <a:solidFill>
                    <a:srgbClr val="FFFFFF"/>
                  </a:solidFill>
                </a:rPr>
                <a:t>2</a:t>
              </a:r>
            </a:p>
          </p:txBody>
        </p:sp>
      </p:grp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82563" y="319088"/>
            <a:ext cx="7794625" cy="563562"/>
          </a:xfrm>
        </p:spPr>
        <p:txBody>
          <a:bodyPr/>
          <a:lstStyle/>
          <a:p>
            <a:pPr eaLnBrk="1" hangingPunct="1"/>
            <a:r>
              <a:rPr lang="en-US" altLang="en-US" smtClean="0"/>
              <a:t>MỤC TIÊU</a:t>
            </a:r>
          </a:p>
        </p:txBody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3263" y="1571625"/>
            <a:ext cx="8008937" cy="4752975"/>
          </a:xfrm>
        </p:spPr>
        <p:txBody>
          <a:bodyPr/>
          <a:lstStyle/>
          <a:p>
            <a:pPr marL="1376363" lvl="2" indent="3175" eaLnBrk="1" hangingPunct="1">
              <a:buFontTx/>
              <a:buNone/>
            </a:pPr>
            <a:endParaRPr lang="en-US" altLang="en-US" b="1" smtClean="0">
              <a:latin typeface="Arial" panose="020B0604020202020204" pitchFamily="34" charset="0"/>
            </a:endParaRPr>
          </a:p>
          <a:p>
            <a:pPr marL="406400" indent="-406400" eaLnBrk="1" hangingPunct="1"/>
            <a:r>
              <a:rPr lang="en-US" altLang="en-US" b="1" smtClean="0"/>
              <a:t>Hiểu được thiết kế dự án gồm bốn bước chính và áp dụng các bước này để xây dựng những mục tiêu học tập </a:t>
            </a:r>
          </a:p>
          <a:p>
            <a:pPr marL="406400" indent="-406400" eaLnBrk="1" hangingPunct="1"/>
            <a:r>
              <a:rPr lang="en-US" altLang="en-US" b="1" smtClean="0"/>
              <a:t>Xác định các chuẩn học tập, các kỹ năng của thế kỷ 21, và mục tiêu học tập cho một kế hoạch dự án</a:t>
            </a:r>
          </a:p>
          <a:p>
            <a:pPr marL="406400" indent="-406400" eaLnBrk="1" hangingPunct="1"/>
            <a:r>
              <a:rPr lang="en-US" altLang="en-US" b="1" smtClean="0"/>
              <a:t>Tìm hiểu mục đích và các thành phần Bộ câu hỏi định hướng 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1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77800"/>
            <a:ext cx="8102600" cy="658813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Bài 1:</a:t>
            </a:r>
            <a:r>
              <a:rPr lang="en-US" b="0" smtClean="0"/>
              <a:t> </a:t>
            </a:r>
            <a:r>
              <a:rPr lang="en-US" smtClean="0"/>
              <a:t>Lập kế hoạch dự án</a:t>
            </a:r>
          </a:p>
        </p:txBody>
      </p:sp>
      <p:sp>
        <p:nvSpPr>
          <p:cNvPr id="10243" name="Line 5"/>
          <p:cNvSpPr>
            <a:spLocks noChangeShapeType="1"/>
          </p:cNvSpPr>
          <p:nvPr/>
        </p:nvSpPr>
        <p:spPr bwMode="auto">
          <a:xfrm>
            <a:off x="0" y="928688"/>
            <a:ext cx="91440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694238" y="3168650"/>
            <a:ext cx="4449762" cy="1403350"/>
            <a:chOff x="1133" y="1056"/>
            <a:chExt cx="2700" cy="884"/>
          </a:xfrm>
        </p:grpSpPr>
        <p:sp>
          <p:nvSpPr>
            <p:cNvPr id="10302" name="AutoShape 8"/>
            <p:cNvSpPr>
              <a:spLocks noChangeArrowheads="1"/>
            </p:cNvSpPr>
            <p:nvPr/>
          </p:nvSpPr>
          <p:spPr bwMode="gray">
            <a:xfrm>
              <a:off x="1133" y="1348"/>
              <a:ext cx="2696" cy="382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0303" name="AutoShape 9"/>
            <p:cNvSpPr>
              <a:spLocks noChangeArrowheads="1"/>
            </p:cNvSpPr>
            <p:nvPr/>
          </p:nvSpPr>
          <p:spPr bwMode="gray">
            <a:xfrm>
              <a:off x="1154" y="1353"/>
              <a:ext cx="2638" cy="375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0304" name="AutoShape 10"/>
            <p:cNvSpPr>
              <a:spLocks noChangeArrowheads="1"/>
            </p:cNvSpPr>
            <p:nvPr/>
          </p:nvSpPr>
          <p:spPr bwMode="gray">
            <a:xfrm>
              <a:off x="1152" y="1536"/>
              <a:ext cx="2640" cy="19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0305" name="AutoShape 11"/>
            <p:cNvSpPr>
              <a:spLocks noChangeArrowheads="1"/>
            </p:cNvSpPr>
            <p:nvPr/>
          </p:nvSpPr>
          <p:spPr bwMode="gray">
            <a:xfrm>
              <a:off x="1165" y="1367"/>
              <a:ext cx="2627" cy="9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EE0F7"/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0306" name="AutoShape 12"/>
            <p:cNvSpPr>
              <a:spLocks noChangeArrowheads="1"/>
            </p:cNvSpPr>
            <p:nvPr/>
          </p:nvSpPr>
          <p:spPr bwMode="gray">
            <a:xfrm>
              <a:off x="1137" y="1728"/>
              <a:ext cx="2696" cy="212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0307" name="AutoShape 13"/>
            <p:cNvSpPr>
              <a:spLocks noChangeArrowheads="1"/>
            </p:cNvSpPr>
            <p:nvPr/>
          </p:nvSpPr>
          <p:spPr bwMode="gray">
            <a:xfrm>
              <a:off x="1165" y="1743"/>
              <a:ext cx="2579" cy="1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grpSp>
          <p:nvGrpSpPr>
            <p:cNvPr id="10308" name="Group 14"/>
            <p:cNvGrpSpPr>
              <a:grpSpLocks/>
            </p:cNvGrpSpPr>
            <p:nvPr/>
          </p:nvGrpSpPr>
          <p:grpSpPr bwMode="auto">
            <a:xfrm>
              <a:off x="2331" y="1056"/>
              <a:ext cx="405" cy="405"/>
              <a:chOff x="2283" y="1104"/>
              <a:chExt cx="405" cy="405"/>
            </a:xfrm>
          </p:grpSpPr>
          <p:grpSp>
            <p:nvGrpSpPr>
              <p:cNvPr id="10310" name="Group 15"/>
              <p:cNvGrpSpPr>
                <a:grpSpLocks/>
              </p:cNvGrpSpPr>
              <p:nvPr/>
            </p:nvGrpSpPr>
            <p:grpSpPr bwMode="auto">
              <a:xfrm>
                <a:off x="2283" y="1104"/>
                <a:ext cx="405" cy="405"/>
                <a:chOff x="1289" y="582"/>
                <a:chExt cx="668" cy="668"/>
              </a:xfrm>
            </p:grpSpPr>
            <p:sp>
              <p:nvSpPr>
                <p:cNvPr id="10312" name="Oval 16"/>
                <p:cNvSpPr>
                  <a:spLocks noChangeArrowheads="1"/>
                </p:cNvSpPr>
                <p:nvPr/>
              </p:nvSpPr>
              <p:spPr bwMode="gray">
                <a:xfrm>
                  <a:off x="1289" y="582"/>
                  <a:ext cx="668" cy="66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000066"/>
                    </a:buClr>
                    <a:buFont typeface="Wingdings" panose="05000000000000000000" pitchFamily="2" charset="2"/>
                    <a:buChar char="v"/>
                    <a:defRPr sz="2400">
                      <a:solidFill>
                        <a:srgbClr val="000066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40000"/>
                    </a:buClr>
                    <a:buFont typeface="Wingdings" panose="05000000000000000000" pitchFamily="2" charset="2"/>
                    <a:buChar char="§"/>
                    <a:defRPr sz="2800">
                      <a:solidFill>
                        <a:srgbClr val="C40000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2"/>
                    </a:buClr>
                    <a:buChar char="•"/>
                    <a:defRPr sz="24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313" name="Oval 17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spcBef>
                      <a:spcPct val="20000"/>
                    </a:spcBef>
                    <a:buClr>
                      <a:srgbClr val="000066"/>
                    </a:buClr>
                    <a:buFont typeface="Wingdings" panose="05000000000000000000" pitchFamily="2" charset="2"/>
                    <a:buChar char="v"/>
                    <a:defRPr sz="2400">
                      <a:solidFill>
                        <a:srgbClr val="000066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40000"/>
                    </a:buClr>
                    <a:buFont typeface="Wingdings" panose="05000000000000000000" pitchFamily="2" charset="2"/>
                    <a:buChar char="§"/>
                    <a:defRPr sz="2800">
                      <a:solidFill>
                        <a:srgbClr val="C40000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2"/>
                    </a:buClr>
                    <a:buChar char="•"/>
                    <a:defRPr sz="24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314" name="Oval 18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spcBef>
                      <a:spcPct val="20000"/>
                    </a:spcBef>
                    <a:buClr>
                      <a:srgbClr val="000066"/>
                    </a:buClr>
                    <a:buFont typeface="Wingdings" panose="05000000000000000000" pitchFamily="2" charset="2"/>
                    <a:buChar char="v"/>
                    <a:defRPr sz="2400">
                      <a:solidFill>
                        <a:srgbClr val="000066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40000"/>
                    </a:buClr>
                    <a:buFont typeface="Wingdings" panose="05000000000000000000" pitchFamily="2" charset="2"/>
                    <a:buChar char="§"/>
                    <a:defRPr sz="2800">
                      <a:solidFill>
                        <a:srgbClr val="C40000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2"/>
                    </a:buClr>
                    <a:buChar char="•"/>
                    <a:defRPr sz="24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315" name="Oval 19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spcBef>
                      <a:spcPct val="20000"/>
                    </a:spcBef>
                    <a:buClr>
                      <a:srgbClr val="000066"/>
                    </a:buClr>
                    <a:buFont typeface="Wingdings" panose="05000000000000000000" pitchFamily="2" charset="2"/>
                    <a:buChar char="v"/>
                    <a:defRPr sz="2400">
                      <a:solidFill>
                        <a:srgbClr val="000066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40000"/>
                    </a:buClr>
                    <a:buFont typeface="Wingdings" panose="05000000000000000000" pitchFamily="2" charset="2"/>
                    <a:buChar char="§"/>
                    <a:defRPr sz="2800">
                      <a:solidFill>
                        <a:srgbClr val="C40000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2"/>
                    </a:buClr>
                    <a:buChar char="•"/>
                    <a:defRPr sz="24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316" name="Oval 20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spcBef>
                      <a:spcPct val="20000"/>
                    </a:spcBef>
                    <a:buClr>
                      <a:srgbClr val="000066"/>
                    </a:buClr>
                    <a:buFont typeface="Wingdings" panose="05000000000000000000" pitchFamily="2" charset="2"/>
                    <a:buChar char="v"/>
                    <a:defRPr sz="2400">
                      <a:solidFill>
                        <a:srgbClr val="000066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40000"/>
                    </a:buClr>
                    <a:buFont typeface="Wingdings" panose="05000000000000000000" pitchFamily="2" charset="2"/>
                    <a:buChar char="§"/>
                    <a:defRPr sz="2800">
                      <a:solidFill>
                        <a:srgbClr val="C40000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2"/>
                    </a:buClr>
                    <a:buChar char="•"/>
                    <a:defRPr sz="24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0311" name="Text Box 21"/>
              <p:cNvSpPr txBox="1">
                <a:spLocks noChangeArrowheads="1"/>
              </p:cNvSpPr>
              <p:nvPr/>
            </p:nvSpPr>
            <p:spPr bwMode="gray">
              <a:xfrm>
                <a:off x="2367" y="1158"/>
                <a:ext cx="22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0066"/>
                  </a:buClr>
                  <a:buFont typeface="Wingdings" panose="05000000000000000000" pitchFamily="2" charset="2"/>
                  <a:buChar char="v"/>
                  <a:defRPr sz="2400">
                    <a:solidFill>
                      <a:srgbClr val="000066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40000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rgbClr val="C40000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2"/>
                  </a:buClr>
                  <a:buChar char="•"/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b="1">
                    <a:solidFill>
                      <a:srgbClr val="FF0000"/>
                    </a:solidFill>
                    <a:latin typeface="Tahoma" panose="020B0604030504040204" pitchFamily="34" charset="0"/>
                  </a:rPr>
                  <a:t>2</a:t>
                </a:r>
                <a:endParaRPr lang="en-US" altLang="en-US" sz="1800" b="1">
                  <a:solidFill>
                    <a:srgbClr val="FF0000"/>
                  </a:solidFill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309" name="Text Box 22"/>
            <p:cNvSpPr txBox="1">
              <a:spLocks noChangeArrowheads="1"/>
            </p:cNvSpPr>
            <p:nvPr/>
          </p:nvSpPr>
          <p:spPr bwMode="gray">
            <a:xfrm>
              <a:off x="1200" y="1440"/>
              <a:ext cx="256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</a:rPr>
                <a:t>Xác định bộ câu hỏi định hướng</a:t>
              </a:r>
              <a:endParaRPr lang="en-US" altLang="en-US" sz="20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2514600" y="5257800"/>
            <a:ext cx="4286250" cy="1403350"/>
            <a:chOff x="1133" y="1056"/>
            <a:chExt cx="2700" cy="884"/>
          </a:xfrm>
        </p:grpSpPr>
        <p:sp>
          <p:nvSpPr>
            <p:cNvPr id="10287" name="AutoShape 24"/>
            <p:cNvSpPr>
              <a:spLocks noChangeArrowheads="1"/>
            </p:cNvSpPr>
            <p:nvPr/>
          </p:nvSpPr>
          <p:spPr bwMode="gray">
            <a:xfrm>
              <a:off x="1133" y="1348"/>
              <a:ext cx="2696" cy="382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0288" name="AutoShape 25"/>
            <p:cNvSpPr>
              <a:spLocks noChangeArrowheads="1"/>
            </p:cNvSpPr>
            <p:nvPr/>
          </p:nvSpPr>
          <p:spPr bwMode="gray">
            <a:xfrm>
              <a:off x="1154" y="1353"/>
              <a:ext cx="2638" cy="375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0289" name="AutoShape 26"/>
            <p:cNvSpPr>
              <a:spLocks noChangeArrowheads="1"/>
            </p:cNvSpPr>
            <p:nvPr/>
          </p:nvSpPr>
          <p:spPr bwMode="gray">
            <a:xfrm>
              <a:off x="1152" y="1536"/>
              <a:ext cx="2640" cy="19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0290" name="AutoShape 27"/>
            <p:cNvSpPr>
              <a:spLocks noChangeArrowheads="1"/>
            </p:cNvSpPr>
            <p:nvPr/>
          </p:nvSpPr>
          <p:spPr bwMode="gray">
            <a:xfrm>
              <a:off x="1165" y="1367"/>
              <a:ext cx="2627" cy="9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EE0F7"/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0291" name="AutoShape 28"/>
            <p:cNvSpPr>
              <a:spLocks noChangeArrowheads="1"/>
            </p:cNvSpPr>
            <p:nvPr/>
          </p:nvSpPr>
          <p:spPr bwMode="gray">
            <a:xfrm>
              <a:off x="1137" y="1728"/>
              <a:ext cx="2696" cy="212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0292" name="AutoShape 29"/>
            <p:cNvSpPr>
              <a:spLocks noChangeArrowheads="1"/>
            </p:cNvSpPr>
            <p:nvPr/>
          </p:nvSpPr>
          <p:spPr bwMode="gray">
            <a:xfrm>
              <a:off x="1165" y="1743"/>
              <a:ext cx="2579" cy="1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grpSp>
          <p:nvGrpSpPr>
            <p:cNvPr id="10293" name="Group 30"/>
            <p:cNvGrpSpPr>
              <a:grpSpLocks/>
            </p:cNvGrpSpPr>
            <p:nvPr/>
          </p:nvGrpSpPr>
          <p:grpSpPr bwMode="auto">
            <a:xfrm>
              <a:off x="2331" y="1056"/>
              <a:ext cx="405" cy="405"/>
              <a:chOff x="2283" y="1104"/>
              <a:chExt cx="405" cy="405"/>
            </a:xfrm>
          </p:grpSpPr>
          <p:grpSp>
            <p:nvGrpSpPr>
              <p:cNvPr id="10295" name="Group 31"/>
              <p:cNvGrpSpPr>
                <a:grpSpLocks/>
              </p:cNvGrpSpPr>
              <p:nvPr/>
            </p:nvGrpSpPr>
            <p:grpSpPr bwMode="auto">
              <a:xfrm>
                <a:off x="2283" y="1104"/>
                <a:ext cx="405" cy="405"/>
                <a:chOff x="1289" y="582"/>
                <a:chExt cx="668" cy="668"/>
              </a:xfrm>
            </p:grpSpPr>
            <p:sp>
              <p:nvSpPr>
                <p:cNvPr id="10297" name="Oval 32"/>
                <p:cNvSpPr>
                  <a:spLocks noChangeArrowheads="1"/>
                </p:cNvSpPr>
                <p:nvPr/>
              </p:nvSpPr>
              <p:spPr bwMode="gray">
                <a:xfrm>
                  <a:off x="1289" y="582"/>
                  <a:ext cx="668" cy="66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000066"/>
                    </a:buClr>
                    <a:buFont typeface="Wingdings" panose="05000000000000000000" pitchFamily="2" charset="2"/>
                    <a:buChar char="v"/>
                    <a:defRPr sz="2400">
                      <a:solidFill>
                        <a:srgbClr val="000066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40000"/>
                    </a:buClr>
                    <a:buFont typeface="Wingdings" panose="05000000000000000000" pitchFamily="2" charset="2"/>
                    <a:buChar char="§"/>
                    <a:defRPr sz="2800">
                      <a:solidFill>
                        <a:srgbClr val="C40000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2"/>
                    </a:buClr>
                    <a:buChar char="•"/>
                    <a:defRPr sz="24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298" name="Oval 33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spcBef>
                      <a:spcPct val="20000"/>
                    </a:spcBef>
                    <a:buClr>
                      <a:srgbClr val="000066"/>
                    </a:buClr>
                    <a:buFont typeface="Wingdings" panose="05000000000000000000" pitchFamily="2" charset="2"/>
                    <a:buChar char="v"/>
                    <a:defRPr sz="2400">
                      <a:solidFill>
                        <a:srgbClr val="000066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40000"/>
                    </a:buClr>
                    <a:buFont typeface="Wingdings" panose="05000000000000000000" pitchFamily="2" charset="2"/>
                    <a:buChar char="§"/>
                    <a:defRPr sz="2800">
                      <a:solidFill>
                        <a:srgbClr val="C40000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2"/>
                    </a:buClr>
                    <a:buChar char="•"/>
                    <a:defRPr sz="24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299" name="Oval 34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spcBef>
                      <a:spcPct val="20000"/>
                    </a:spcBef>
                    <a:buClr>
                      <a:srgbClr val="000066"/>
                    </a:buClr>
                    <a:buFont typeface="Wingdings" panose="05000000000000000000" pitchFamily="2" charset="2"/>
                    <a:buChar char="v"/>
                    <a:defRPr sz="2400">
                      <a:solidFill>
                        <a:srgbClr val="000066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40000"/>
                    </a:buClr>
                    <a:buFont typeface="Wingdings" panose="05000000000000000000" pitchFamily="2" charset="2"/>
                    <a:buChar char="§"/>
                    <a:defRPr sz="2800">
                      <a:solidFill>
                        <a:srgbClr val="C40000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2"/>
                    </a:buClr>
                    <a:buChar char="•"/>
                    <a:defRPr sz="24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300" name="Oval 35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spcBef>
                      <a:spcPct val="20000"/>
                    </a:spcBef>
                    <a:buClr>
                      <a:srgbClr val="000066"/>
                    </a:buClr>
                    <a:buFont typeface="Wingdings" panose="05000000000000000000" pitchFamily="2" charset="2"/>
                    <a:buChar char="v"/>
                    <a:defRPr sz="2400">
                      <a:solidFill>
                        <a:srgbClr val="000066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40000"/>
                    </a:buClr>
                    <a:buFont typeface="Wingdings" panose="05000000000000000000" pitchFamily="2" charset="2"/>
                    <a:buChar char="§"/>
                    <a:defRPr sz="2800">
                      <a:solidFill>
                        <a:srgbClr val="C40000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2"/>
                    </a:buClr>
                    <a:buChar char="•"/>
                    <a:defRPr sz="24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301" name="Oval 36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spcBef>
                      <a:spcPct val="20000"/>
                    </a:spcBef>
                    <a:buClr>
                      <a:srgbClr val="000066"/>
                    </a:buClr>
                    <a:buFont typeface="Wingdings" panose="05000000000000000000" pitchFamily="2" charset="2"/>
                    <a:buChar char="v"/>
                    <a:defRPr sz="2400">
                      <a:solidFill>
                        <a:srgbClr val="000066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40000"/>
                    </a:buClr>
                    <a:buFont typeface="Wingdings" panose="05000000000000000000" pitchFamily="2" charset="2"/>
                    <a:buChar char="§"/>
                    <a:defRPr sz="2800">
                      <a:solidFill>
                        <a:srgbClr val="C40000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2"/>
                    </a:buClr>
                    <a:buChar char="•"/>
                    <a:defRPr sz="24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0296" name="Text Box 37"/>
              <p:cNvSpPr txBox="1">
                <a:spLocks noChangeArrowheads="1"/>
              </p:cNvSpPr>
              <p:nvPr/>
            </p:nvSpPr>
            <p:spPr bwMode="gray">
              <a:xfrm>
                <a:off x="2363" y="1158"/>
                <a:ext cx="23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0066"/>
                  </a:buClr>
                  <a:buFont typeface="Wingdings" panose="05000000000000000000" pitchFamily="2" charset="2"/>
                  <a:buChar char="v"/>
                  <a:defRPr sz="2400">
                    <a:solidFill>
                      <a:srgbClr val="000066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40000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rgbClr val="C40000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2"/>
                  </a:buClr>
                  <a:buChar char="•"/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b="1">
                    <a:solidFill>
                      <a:srgbClr val="FF0000"/>
                    </a:solidFill>
                    <a:latin typeface="Tahoma" panose="020B0604030504040204" pitchFamily="34" charset="0"/>
                  </a:rPr>
                  <a:t>3</a:t>
                </a:r>
                <a:endParaRPr lang="en-US" altLang="en-US" sz="1800" b="1">
                  <a:solidFill>
                    <a:srgbClr val="FF0000"/>
                  </a:solidFill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294" name="Text Box 38"/>
            <p:cNvSpPr txBox="1">
              <a:spLocks noChangeArrowheads="1"/>
            </p:cNvSpPr>
            <p:nvPr/>
          </p:nvSpPr>
          <p:spPr bwMode="gray">
            <a:xfrm>
              <a:off x="1200" y="1440"/>
              <a:ext cx="256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</a:rPr>
                <a:t>Lập kế hoạch đánh giá</a:t>
              </a:r>
              <a:endParaRPr lang="en-US" altLang="en-US" sz="20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8" name="Group 39"/>
          <p:cNvGrpSpPr>
            <a:grpSpLocks/>
          </p:cNvGrpSpPr>
          <p:nvPr/>
        </p:nvGrpSpPr>
        <p:grpSpPr bwMode="auto">
          <a:xfrm>
            <a:off x="2590800" y="1143000"/>
            <a:ext cx="4286250" cy="1403350"/>
            <a:chOff x="1133" y="1056"/>
            <a:chExt cx="2700" cy="884"/>
          </a:xfrm>
        </p:grpSpPr>
        <p:sp>
          <p:nvSpPr>
            <p:cNvPr id="10272" name="AutoShape 40"/>
            <p:cNvSpPr>
              <a:spLocks noChangeArrowheads="1"/>
            </p:cNvSpPr>
            <p:nvPr/>
          </p:nvSpPr>
          <p:spPr bwMode="gray">
            <a:xfrm>
              <a:off x="1133" y="1348"/>
              <a:ext cx="2696" cy="382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0273" name="AutoShape 41"/>
            <p:cNvSpPr>
              <a:spLocks noChangeArrowheads="1"/>
            </p:cNvSpPr>
            <p:nvPr/>
          </p:nvSpPr>
          <p:spPr bwMode="gray">
            <a:xfrm>
              <a:off x="1154" y="1353"/>
              <a:ext cx="2638" cy="375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0274" name="AutoShape 42"/>
            <p:cNvSpPr>
              <a:spLocks noChangeArrowheads="1"/>
            </p:cNvSpPr>
            <p:nvPr/>
          </p:nvSpPr>
          <p:spPr bwMode="gray">
            <a:xfrm>
              <a:off x="1152" y="1536"/>
              <a:ext cx="2640" cy="19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0275" name="AutoShape 43"/>
            <p:cNvSpPr>
              <a:spLocks noChangeArrowheads="1"/>
            </p:cNvSpPr>
            <p:nvPr/>
          </p:nvSpPr>
          <p:spPr bwMode="gray">
            <a:xfrm>
              <a:off x="1165" y="1367"/>
              <a:ext cx="2627" cy="9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EE0F7"/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0276" name="AutoShape 44"/>
            <p:cNvSpPr>
              <a:spLocks noChangeArrowheads="1"/>
            </p:cNvSpPr>
            <p:nvPr/>
          </p:nvSpPr>
          <p:spPr bwMode="gray">
            <a:xfrm>
              <a:off x="1137" y="1728"/>
              <a:ext cx="2696" cy="212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0277" name="AutoShape 45"/>
            <p:cNvSpPr>
              <a:spLocks noChangeArrowheads="1"/>
            </p:cNvSpPr>
            <p:nvPr/>
          </p:nvSpPr>
          <p:spPr bwMode="gray">
            <a:xfrm>
              <a:off x="1165" y="1743"/>
              <a:ext cx="2579" cy="1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grpSp>
          <p:nvGrpSpPr>
            <p:cNvPr id="10278" name="Group 46"/>
            <p:cNvGrpSpPr>
              <a:grpSpLocks/>
            </p:cNvGrpSpPr>
            <p:nvPr/>
          </p:nvGrpSpPr>
          <p:grpSpPr bwMode="auto">
            <a:xfrm>
              <a:off x="2331" y="1056"/>
              <a:ext cx="405" cy="405"/>
              <a:chOff x="2283" y="1104"/>
              <a:chExt cx="405" cy="405"/>
            </a:xfrm>
          </p:grpSpPr>
          <p:grpSp>
            <p:nvGrpSpPr>
              <p:cNvPr id="10280" name="Group 47"/>
              <p:cNvGrpSpPr>
                <a:grpSpLocks/>
              </p:cNvGrpSpPr>
              <p:nvPr/>
            </p:nvGrpSpPr>
            <p:grpSpPr bwMode="auto">
              <a:xfrm>
                <a:off x="2283" y="1104"/>
                <a:ext cx="405" cy="405"/>
                <a:chOff x="1289" y="582"/>
                <a:chExt cx="668" cy="668"/>
              </a:xfrm>
            </p:grpSpPr>
            <p:sp>
              <p:nvSpPr>
                <p:cNvPr id="10282" name="Oval 48"/>
                <p:cNvSpPr>
                  <a:spLocks noChangeArrowheads="1"/>
                </p:cNvSpPr>
                <p:nvPr/>
              </p:nvSpPr>
              <p:spPr bwMode="gray">
                <a:xfrm>
                  <a:off x="1289" y="582"/>
                  <a:ext cx="668" cy="66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000066"/>
                    </a:buClr>
                    <a:buFont typeface="Wingdings" panose="05000000000000000000" pitchFamily="2" charset="2"/>
                    <a:buChar char="v"/>
                    <a:defRPr sz="2400">
                      <a:solidFill>
                        <a:srgbClr val="000066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40000"/>
                    </a:buClr>
                    <a:buFont typeface="Wingdings" panose="05000000000000000000" pitchFamily="2" charset="2"/>
                    <a:buChar char="§"/>
                    <a:defRPr sz="2800">
                      <a:solidFill>
                        <a:srgbClr val="C40000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2"/>
                    </a:buClr>
                    <a:buChar char="•"/>
                    <a:defRPr sz="24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283" name="Oval 49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spcBef>
                      <a:spcPct val="20000"/>
                    </a:spcBef>
                    <a:buClr>
                      <a:srgbClr val="000066"/>
                    </a:buClr>
                    <a:buFont typeface="Wingdings" panose="05000000000000000000" pitchFamily="2" charset="2"/>
                    <a:buChar char="v"/>
                    <a:defRPr sz="2400">
                      <a:solidFill>
                        <a:srgbClr val="000066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40000"/>
                    </a:buClr>
                    <a:buFont typeface="Wingdings" panose="05000000000000000000" pitchFamily="2" charset="2"/>
                    <a:buChar char="§"/>
                    <a:defRPr sz="2800">
                      <a:solidFill>
                        <a:srgbClr val="C40000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2"/>
                    </a:buClr>
                    <a:buChar char="•"/>
                    <a:defRPr sz="24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284" name="Oval 50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spcBef>
                      <a:spcPct val="20000"/>
                    </a:spcBef>
                    <a:buClr>
                      <a:srgbClr val="000066"/>
                    </a:buClr>
                    <a:buFont typeface="Wingdings" panose="05000000000000000000" pitchFamily="2" charset="2"/>
                    <a:buChar char="v"/>
                    <a:defRPr sz="2400">
                      <a:solidFill>
                        <a:srgbClr val="000066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40000"/>
                    </a:buClr>
                    <a:buFont typeface="Wingdings" panose="05000000000000000000" pitchFamily="2" charset="2"/>
                    <a:buChar char="§"/>
                    <a:defRPr sz="2800">
                      <a:solidFill>
                        <a:srgbClr val="C40000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2"/>
                    </a:buClr>
                    <a:buChar char="•"/>
                    <a:defRPr sz="24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285" name="Oval 51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spcBef>
                      <a:spcPct val="20000"/>
                    </a:spcBef>
                    <a:buClr>
                      <a:srgbClr val="000066"/>
                    </a:buClr>
                    <a:buFont typeface="Wingdings" panose="05000000000000000000" pitchFamily="2" charset="2"/>
                    <a:buChar char="v"/>
                    <a:defRPr sz="2400">
                      <a:solidFill>
                        <a:srgbClr val="000066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40000"/>
                    </a:buClr>
                    <a:buFont typeface="Wingdings" panose="05000000000000000000" pitchFamily="2" charset="2"/>
                    <a:buChar char="§"/>
                    <a:defRPr sz="2800">
                      <a:solidFill>
                        <a:srgbClr val="C40000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2"/>
                    </a:buClr>
                    <a:buChar char="•"/>
                    <a:defRPr sz="24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286" name="Oval 52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spcBef>
                      <a:spcPct val="20000"/>
                    </a:spcBef>
                    <a:buClr>
                      <a:srgbClr val="000066"/>
                    </a:buClr>
                    <a:buFont typeface="Wingdings" panose="05000000000000000000" pitchFamily="2" charset="2"/>
                    <a:buChar char="v"/>
                    <a:defRPr sz="2400">
                      <a:solidFill>
                        <a:srgbClr val="000066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40000"/>
                    </a:buClr>
                    <a:buFont typeface="Wingdings" panose="05000000000000000000" pitchFamily="2" charset="2"/>
                    <a:buChar char="§"/>
                    <a:defRPr sz="2800">
                      <a:solidFill>
                        <a:srgbClr val="C40000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2"/>
                    </a:buClr>
                    <a:buChar char="•"/>
                    <a:defRPr sz="24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0281" name="Text Box 53"/>
              <p:cNvSpPr txBox="1">
                <a:spLocks noChangeArrowheads="1"/>
              </p:cNvSpPr>
              <p:nvPr/>
            </p:nvSpPr>
            <p:spPr bwMode="gray">
              <a:xfrm>
                <a:off x="2363" y="1158"/>
                <a:ext cx="23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0066"/>
                  </a:buClr>
                  <a:buFont typeface="Wingdings" panose="05000000000000000000" pitchFamily="2" charset="2"/>
                  <a:buChar char="v"/>
                  <a:defRPr sz="2400">
                    <a:solidFill>
                      <a:srgbClr val="000066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40000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rgbClr val="C40000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2"/>
                  </a:buClr>
                  <a:buChar char="•"/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b="1">
                    <a:solidFill>
                      <a:srgbClr val="FF0000"/>
                    </a:solidFill>
                    <a:latin typeface="Tahoma" panose="020B0604030504040204" pitchFamily="34" charset="0"/>
                  </a:rPr>
                  <a:t>1</a:t>
                </a:r>
                <a:endParaRPr lang="en-US" altLang="en-US" sz="1800" b="1">
                  <a:solidFill>
                    <a:srgbClr val="FF0000"/>
                  </a:solidFill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279" name="Text Box 54"/>
            <p:cNvSpPr txBox="1">
              <a:spLocks noChangeArrowheads="1"/>
            </p:cNvSpPr>
            <p:nvPr/>
          </p:nvSpPr>
          <p:spPr bwMode="gray">
            <a:xfrm>
              <a:off x="1200" y="1440"/>
              <a:ext cx="256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</a:rPr>
                <a:t>Xác định mục tiêu dự án</a:t>
              </a:r>
              <a:endParaRPr lang="en-US" altLang="en-US" sz="20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0" y="3168650"/>
            <a:ext cx="4286250" cy="1403350"/>
            <a:chOff x="1133" y="1056"/>
            <a:chExt cx="2700" cy="884"/>
          </a:xfrm>
        </p:grpSpPr>
        <p:sp>
          <p:nvSpPr>
            <p:cNvPr id="10257" name="AutoShape 56"/>
            <p:cNvSpPr>
              <a:spLocks noChangeArrowheads="1"/>
            </p:cNvSpPr>
            <p:nvPr/>
          </p:nvSpPr>
          <p:spPr bwMode="gray">
            <a:xfrm>
              <a:off x="1133" y="1348"/>
              <a:ext cx="2696" cy="382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0258" name="AutoShape 57"/>
            <p:cNvSpPr>
              <a:spLocks noChangeArrowheads="1"/>
            </p:cNvSpPr>
            <p:nvPr/>
          </p:nvSpPr>
          <p:spPr bwMode="gray">
            <a:xfrm>
              <a:off x="1154" y="1353"/>
              <a:ext cx="2638" cy="375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0259" name="AutoShape 58"/>
            <p:cNvSpPr>
              <a:spLocks noChangeArrowheads="1"/>
            </p:cNvSpPr>
            <p:nvPr/>
          </p:nvSpPr>
          <p:spPr bwMode="gray">
            <a:xfrm>
              <a:off x="1152" y="1536"/>
              <a:ext cx="2640" cy="19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0260" name="AutoShape 59"/>
            <p:cNvSpPr>
              <a:spLocks noChangeArrowheads="1"/>
            </p:cNvSpPr>
            <p:nvPr/>
          </p:nvSpPr>
          <p:spPr bwMode="gray">
            <a:xfrm>
              <a:off x="1165" y="1367"/>
              <a:ext cx="2627" cy="9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EE0F7"/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0261" name="AutoShape 60"/>
            <p:cNvSpPr>
              <a:spLocks noChangeArrowheads="1"/>
            </p:cNvSpPr>
            <p:nvPr/>
          </p:nvSpPr>
          <p:spPr bwMode="gray">
            <a:xfrm>
              <a:off x="1137" y="1728"/>
              <a:ext cx="2696" cy="212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0262" name="AutoShape 61"/>
            <p:cNvSpPr>
              <a:spLocks noChangeArrowheads="1"/>
            </p:cNvSpPr>
            <p:nvPr/>
          </p:nvSpPr>
          <p:spPr bwMode="gray">
            <a:xfrm>
              <a:off x="1165" y="1743"/>
              <a:ext cx="2579" cy="1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</a:endParaRPr>
            </a:p>
          </p:txBody>
        </p:sp>
        <p:grpSp>
          <p:nvGrpSpPr>
            <p:cNvPr id="10263" name="Group 62"/>
            <p:cNvGrpSpPr>
              <a:grpSpLocks/>
            </p:cNvGrpSpPr>
            <p:nvPr/>
          </p:nvGrpSpPr>
          <p:grpSpPr bwMode="auto">
            <a:xfrm>
              <a:off x="2331" y="1056"/>
              <a:ext cx="405" cy="405"/>
              <a:chOff x="2283" y="1104"/>
              <a:chExt cx="405" cy="405"/>
            </a:xfrm>
          </p:grpSpPr>
          <p:grpSp>
            <p:nvGrpSpPr>
              <p:cNvPr id="10265" name="Group 63"/>
              <p:cNvGrpSpPr>
                <a:grpSpLocks/>
              </p:cNvGrpSpPr>
              <p:nvPr/>
            </p:nvGrpSpPr>
            <p:grpSpPr bwMode="auto">
              <a:xfrm>
                <a:off x="2283" y="1104"/>
                <a:ext cx="405" cy="405"/>
                <a:chOff x="1289" y="582"/>
                <a:chExt cx="668" cy="668"/>
              </a:xfrm>
            </p:grpSpPr>
            <p:sp>
              <p:nvSpPr>
                <p:cNvPr id="10267" name="Oval 64"/>
                <p:cNvSpPr>
                  <a:spLocks noChangeArrowheads="1"/>
                </p:cNvSpPr>
                <p:nvPr/>
              </p:nvSpPr>
              <p:spPr bwMode="gray">
                <a:xfrm>
                  <a:off x="1289" y="582"/>
                  <a:ext cx="668" cy="66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000066"/>
                    </a:buClr>
                    <a:buFont typeface="Wingdings" panose="05000000000000000000" pitchFamily="2" charset="2"/>
                    <a:buChar char="v"/>
                    <a:defRPr sz="2400">
                      <a:solidFill>
                        <a:srgbClr val="000066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40000"/>
                    </a:buClr>
                    <a:buFont typeface="Wingdings" panose="05000000000000000000" pitchFamily="2" charset="2"/>
                    <a:buChar char="§"/>
                    <a:defRPr sz="2800">
                      <a:solidFill>
                        <a:srgbClr val="C40000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2"/>
                    </a:buClr>
                    <a:buChar char="•"/>
                    <a:defRPr sz="24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268" name="Oval 65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spcBef>
                      <a:spcPct val="20000"/>
                    </a:spcBef>
                    <a:buClr>
                      <a:srgbClr val="000066"/>
                    </a:buClr>
                    <a:buFont typeface="Wingdings" panose="05000000000000000000" pitchFamily="2" charset="2"/>
                    <a:buChar char="v"/>
                    <a:defRPr sz="2400">
                      <a:solidFill>
                        <a:srgbClr val="000066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40000"/>
                    </a:buClr>
                    <a:buFont typeface="Wingdings" panose="05000000000000000000" pitchFamily="2" charset="2"/>
                    <a:buChar char="§"/>
                    <a:defRPr sz="2800">
                      <a:solidFill>
                        <a:srgbClr val="C40000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2"/>
                    </a:buClr>
                    <a:buChar char="•"/>
                    <a:defRPr sz="24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269" name="Oval 66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spcBef>
                      <a:spcPct val="20000"/>
                    </a:spcBef>
                    <a:buClr>
                      <a:srgbClr val="000066"/>
                    </a:buClr>
                    <a:buFont typeface="Wingdings" panose="05000000000000000000" pitchFamily="2" charset="2"/>
                    <a:buChar char="v"/>
                    <a:defRPr sz="2400">
                      <a:solidFill>
                        <a:srgbClr val="000066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40000"/>
                    </a:buClr>
                    <a:buFont typeface="Wingdings" panose="05000000000000000000" pitchFamily="2" charset="2"/>
                    <a:buChar char="§"/>
                    <a:defRPr sz="2800">
                      <a:solidFill>
                        <a:srgbClr val="C40000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2"/>
                    </a:buClr>
                    <a:buChar char="•"/>
                    <a:defRPr sz="24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270" name="Oval 67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spcBef>
                      <a:spcPct val="20000"/>
                    </a:spcBef>
                    <a:buClr>
                      <a:srgbClr val="000066"/>
                    </a:buClr>
                    <a:buFont typeface="Wingdings" panose="05000000000000000000" pitchFamily="2" charset="2"/>
                    <a:buChar char="v"/>
                    <a:defRPr sz="2400">
                      <a:solidFill>
                        <a:srgbClr val="000066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40000"/>
                    </a:buClr>
                    <a:buFont typeface="Wingdings" panose="05000000000000000000" pitchFamily="2" charset="2"/>
                    <a:buChar char="§"/>
                    <a:defRPr sz="2800">
                      <a:solidFill>
                        <a:srgbClr val="C40000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2"/>
                    </a:buClr>
                    <a:buChar char="•"/>
                    <a:defRPr sz="24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271" name="Oval 68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spcBef>
                      <a:spcPct val="20000"/>
                    </a:spcBef>
                    <a:buClr>
                      <a:srgbClr val="000066"/>
                    </a:buClr>
                    <a:buFont typeface="Wingdings" panose="05000000000000000000" pitchFamily="2" charset="2"/>
                    <a:buChar char="v"/>
                    <a:defRPr sz="2400">
                      <a:solidFill>
                        <a:srgbClr val="000066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40000"/>
                    </a:buClr>
                    <a:buFont typeface="Wingdings" panose="05000000000000000000" pitchFamily="2" charset="2"/>
                    <a:buChar char="§"/>
                    <a:defRPr sz="2800">
                      <a:solidFill>
                        <a:srgbClr val="C40000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2"/>
                    </a:buClr>
                    <a:buChar char="•"/>
                    <a:defRPr sz="24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0000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0266" name="Text Box 69"/>
              <p:cNvSpPr txBox="1">
                <a:spLocks noChangeArrowheads="1"/>
              </p:cNvSpPr>
              <p:nvPr/>
            </p:nvSpPr>
            <p:spPr bwMode="gray">
              <a:xfrm>
                <a:off x="2363" y="1158"/>
                <a:ext cx="23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0066"/>
                  </a:buClr>
                  <a:buFont typeface="Wingdings" panose="05000000000000000000" pitchFamily="2" charset="2"/>
                  <a:buChar char="v"/>
                  <a:defRPr sz="2400">
                    <a:solidFill>
                      <a:srgbClr val="000066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40000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rgbClr val="C40000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2"/>
                  </a:buClr>
                  <a:buChar char="•"/>
                  <a:defRPr sz="24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0000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b="1">
                    <a:solidFill>
                      <a:srgbClr val="FF0000"/>
                    </a:solidFill>
                    <a:latin typeface="Tahoma" panose="020B0604030504040204" pitchFamily="34" charset="0"/>
                  </a:rPr>
                  <a:t>4</a:t>
                </a:r>
                <a:endParaRPr lang="en-US" altLang="en-US" sz="1800" b="1">
                  <a:solidFill>
                    <a:srgbClr val="FF0000"/>
                  </a:solidFill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264" name="Text Box 70"/>
            <p:cNvSpPr txBox="1">
              <a:spLocks noChangeArrowheads="1"/>
            </p:cNvSpPr>
            <p:nvPr/>
          </p:nvSpPr>
          <p:spPr bwMode="gray">
            <a:xfrm>
              <a:off x="1200" y="1440"/>
              <a:ext cx="256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</a:rPr>
                <a:t>Thiết kế các hoạt động</a:t>
              </a:r>
              <a:endParaRPr lang="en-US" altLang="en-US" sz="20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603207" name="AutoShape 71"/>
          <p:cNvSpPr>
            <a:spLocks noChangeArrowheads="1"/>
          </p:cNvSpPr>
          <p:nvPr/>
        </p:nvSpPr>
        <p:spPr bwMode="auto">
          <a:xfrm>
            <a:off x="5410200" y="1981200"/>
            <a:ext cx="3048000" cy="22860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9799" y="11399"/>
                </a:moveTo>
                <a:cubicBezTo>
                  <a:pt x="19812" y="11200"/>
                  <a:pt x="19819" y="11000"/>
                  <a:pt x="19819" y="10800"/>
                </a:cubicBezTo>
                <a:cubicBezTo>
                  <a:pt x="19819" y="5832"/>
                  <a:pt x="15801" y="1799"/>
                  <a:pt x="10833" y="1781"/>
                </a:cubicBezTo>
                <a:lnTo>
                  <a:pt x="10840" y="0"/>
                </a:lnTo>
                <a:cubicBezTo>
                  <a:pt x="16789" y="22"/>
                  <a:pt x="21600" y="4851"/>
                  <a:pt x="21600" y="10800"/>
                </a:cubicBezTo>
                <a:cubicBezTo>
                  <a:pt x="21600" y="11039"/>
                  <a:pt x="21592" y="11279"/>
                  <a:pt x="21576" y="11518"/>
                </a:cubicBezTo>
                <a:lnTo>
                  <a:pt x="24270" y="11698"/>
                </a:lnTo>
                <a:lnTo>
                  <a:pt x="20449" y="15042"/>
                </a:lnTo>
                <a:lnTo>
                  <a:pt x="17105" y="11220"/>
                </a:lnTo>
                <a:lnTo>
                  <a:pt x="19799" y="11399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50000">
                <a:srgbClr val="FF0000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3208" name="AutoShape 72"/>
          <p:cNvSpPr>
            <a:spLocks noChangeArrowheads="1"/>
          </p:cNvSpPr>
          <p:nvPr/>
        </p:nvSpPr>
        <p:spPr bwMode="auto">
          <a:xfrm>
            <a:off x="6019800" y="3124200"/>
            <a:ext cx="2514600" cy="28194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0445" y="19905"/>
                </a:moveTo>
                <a:cubicBezTo>
                  <a:pt x="10563" y="19909"/>
                  <a:pt x="10681" y="19912"/>
                  <a:pt x="10800" y="19912"/>
                </a:cubicBezTo>
                <a:cubicBezTo>
                  <a:pt x="15832" y="19912"/>
                  <a:pt x="19912" y="15832"/>
                  <a:pt x="19912" y="10800"/>
                </a:cubicBezTo>
                <a:cubicBezTo>
                  <a:pt x="19912" y="10751"/>
                  <a:pt x="19911" y="10703"/>
                  <a:pt x="19910" y="10655"/>
                </a:cubicBezTo>
                <a:lnTo>
                  <a:pt x="21598" y="10629"/>
                </a:lnTo>
                <a:cubicBezTo>
                  <a:pt x="21599" y="10686"/>
                  <a:pt x="21600" y="10743"/>
                  <a:pt x="21600" y="10800"/>
                </a:cubicBezTo>
                <a:cubicBezTo>
                  <a:pt x="21600" y="16764"/>
                  <a:pt x="16764" y="21600"/>
                  <a:pt x="10800" y="21600"/>
                </a:cubicBezTo>
                <a:cubicBezTo>
                  <a:pt x="10659" y="21600"/>
                  <a:pt x="10519" y="21597"/>
                  <a:pt x="10379" y="21591"/>
                </a:cubicBezTo>
                <a:lnTo>
                  <a:pt x="10274" y="24289"/>
                </a:lnTo>
                <a:lnTo>
                  <a:pt x="6871" y="20610"/>
                </a:lnTo>
                <a:lnTo>
                  <a:pt x="10550" y="17207"/>
                </a:lnTo>
                <a:lnTo>
                  <a:pt x="10445" y="19905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50000">
                <a:srgbClr val="FF0000"/>
              </a:gs>
              <a:gs pos="100000">
                <a:srgbClr val="FFFF00"/>
              </a:gs>
            </a:gsLst>
            <a:lin ang="0" scaled="1"/>
          </a:gra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3209" name="AutoShape 73"/>
          <p:cNvSpPr>
            <a:spLocks noChangeArrowheads="1"/>
          </p:cNvSpPr>
          <p:nvPr/>
        </p:nvSpPr>
        <p:spPr bwMode="auto">
          <a:xfrm rot="5400000">
            <a:off x="1219200" y="3505200"/>
            <a:ext cx="2514600" cy="28194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0445" y="19905"/>
                </a:moveTo>
                <a:cubicBezTo>
                  <a:pt x="10563" y="19909"/>
                  <a:pt x="10681" y="19912"/>
                  <a:pt x="10800" y="19912"/>
                </a:cubicBezTo>
                <a:cubicBezTo>
                  <a:pt x="15832" y="19912"/>
                  <a:pt x="19912" y="15832"/>
                  <a:pt x="19912" y="10800"/>
                </a:cubicBezTo>
                <a:cubicBezTo>
                  <a:pt x="19912" y="10751"/>
                  <a:pt x="19911" y="10703"/>
                  <a:pt x="19910" y="10655"/>
                </a:cubicBezTo>
                <a:lnTo>
                  <a:pt x="21598" y="10629"/>
                </a:lnTo>
                <a:cubicBezTo>
                  <a:pt x="21599" y="10686"/>
                  <a:pt x="21600" y="10743"/>
                  <a:pt x="21600" y="10800"/>
                </a:cubicBezTo>
                <a:cubicBezTo>
                  <a:pt x="21600" y="16764"/>
                  <a:pt x="16764" y="21600"/>
                  <a:pt x="10800" y="21600"/>
                </a:cubicBezTo>
                <a:cubicBezTo>
                  <a:pt x="10659" y="21600"/>
                  <a:pt x="10519" y="21597"/>
                  <a:pt x="10379" y="21591"/>
                </a:cubicBezTo>
                <a:lnTo>
                  <a:pt x="10274" y="24289"/>
                </a:lnTo>
                <a:lnTo>
                  <a:pt x="6871" y="20610"/>
                </a:lnTo>
                <a:lnTo>
                  <a:pt x="10550" y="17207"/>
                </a:lnTo>
                <a:lnTo>
                  <a:pt x="10445" y="19905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50000">
                <a:srgbClr val="FF0000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" name="Group 74"/>
          <p:cNvGrpSpPr>
            <a:grpSpLocks/>
          </p:cNvGrpSpPr>
          <p:nvPr/>
        </p:nvGrpSpPr>
        <p:grpSpPr bwMode="auto">
          <a:xfrm>
            <a:off x="762000" y="1905000"/>
            <a:ext cx="2514600" cy="2819400"/>
            <a:chOff x="480" y="1200"/>
            <a:chExt cx="1584" cy="1776"/>
          </a:xfrm>
        </p:grpSpPr>
        <p:sp>
          <p:nvSpPr>
            <p:cNvPr id="10255" name="AutoShape 75"/>
            <p:cNvSpPr>
              <a:spLocks noChangeArrowheads="1"/>
            </p:cNvSpPr>
            <p:nvPr/>
          </p:nvSpPr>
          <p:spPr bwMode="auto">
            <a:xfrm rot="10800000">
              <a:off x="480" y="1200"/>
              <a:ext cx="1584" cy="177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64 w 21600"/>
                <a:gd name="T19" fmla="*/ 3162 h 21600"/>
                <a:gd name="T20" fmla="*/ 18436 w 21600"/>
                <a:gd name="T21" fmla="*/ 18438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0445" y="19905"/>
                  </a:moveTo>
                  <a:cubicBezTo>
                    <a:pt x="10563" y="19909"/>
                    <a:pt x="10681" y="19912"/>
                    <a:pt x="10800" y="19912"/>
                  </a:cubicBezTo>
                  <a:cubicBezTo>
                    <a:pt x="15832" y="19912"/>
                    <a:pt x="19912" y="15832"/>
                    <a:pt x="19912" y="10800"/>
                  </a:cubicBezTo>
                  <a:cubicBezTo>
                    <a:pt x="19912" y="10751"/>
                    <a:pt x="19911" y="10703"/>
                    <a:pt x="19910" y="10655"/>
                  </a:cubicBezTo>
                  <a:lnTo>
                    <a:pt x="21598" y="10629"/>
                  </a:lnTo>
                  <a:cubicBezTo>
                    <a:pt x="21599" y="10686"/>
                    <a:pt x="21600" y="10743"/>
                    <a:pt x="21600" y="10800"/>
                  </a:cubicBezTo>
                  <a:cubicBezTo>
                    <a:pt x="21600" y="16764"/>
                    <a:pt x="16764" y="21600"/>
                    <a:pt x="10800" y="21600"/>
                  </a:cubicBezTo>
                  <a:cubicBezTo>
                    <a:pt x="10659" y="21600"/>
                    <a:pt x="10519" y="21597"/>
                    <a:pt x="10379" y="21591"/>
                  </a:cubicBezTo>
                  <a:lnTo>
                    <a:pt x="10274" y="24289"/>
                  </a:lnTo>
                  <a:lnTo>
                    <a:pt x="6871" y="20610"/>
                  </a:lnTo>
                  <a:lnTo>
                    <a:pt x="10550" y="17207"/>
                  </a:lnTo>
                  <a:lnTo>
                    <a:pt x="10445" y="19905"/>
                  </a:lnTo>
                  <a:close/>
                </a:path>
              </a:pathLst>
            </a:custGeom>
            <a:solidFill>
              <a:schemeClr val="bg2"/>
            </a:solidFill>
            <a:ln w="9525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6" name="Text Box 76"/>
            <p:cNvSpPr txBox="1">
              <a:spLocks noChangeArrowheads="1"/>
            </p:cNvSpPr>
            <p:nvPr/>
          </p:nvSpPr>
          <p:spPr bwMode="auto">
            <a:xfrm>
              <a:off x="672" y="1584"/>
              <a:ext cx="124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 b="1">
                  <a:solidFill>
                    <a:schemeClr val="tx2"/>
                  </a:solidFill>
                  <a:latin typeface="Arial" panose="020B0604020202020204" pitchFamily="34" charset="0"/>
                </a:rPr>
                <a:t>Kiểm tra lại </a:t>
              </a:r>
              <a:br>
                <a:rPr lang="en-US" altLang="en-US" sz="1800" b="1">
                  <a:solidFill>
                    <a:schemeClr val="tx2"/>
                  </a:solidFill>
                  <a:latin typeface="Arial" panose="020B0604020202020204" pitchFamily="34" charset="0"/>
                </a:rPr>
              </a:br>
              <a:r>
                <a:rPr lang="en-US" altLang="en-US" sz="1800" b="1">
                  <a:solidFill>
                    <a:schemeClr val="tx2"/>
                  </a:solidFill>
                  <a:latin typeface="Arial" panose="020B0604020202020204" pitchFamily="34" charset="0"/>
                </a:rPr>
                <a:t>các mục tiêu</a:t>
              </a:r>
            </a:p>
          </p:txBody>
        </p:sp>
      </p:grpSp>
      <p:grpSp>
        <p:nvGrpSpPr>
          <p:cNvPr id="15" name="Group 77"/>
          <p:cNvGrpSpPr>
            <a:grpSpLocks/>
          </p:cNvGrpSpPr>
          <p:nvPr/>
        </p:nvGrpSpPr>
        <p:grpSpPr bwMode="auto">
          <a:xfrm>
            <a:off x="1295400" y="4267200"/>
            <a:ext cx="4648200" cy="2133600"/>
            <a:chOff x="816" y="2688"/>
            <a:chExt cx="2928" cy="1344"/>
          </a:xfrm>
        </p:grpSpPr>
        <p:sp>
          <p:nvSpPr>
            <p:cNvPr id="10253" name="AutoShape 78"/>
            <p:cNvSpPr>
              <a:spLocks noChangeArrowheads="1"/>
            </p:cNvSpPr>
            <p:nvPr/>
          </p:nvSpPr>
          <p:spPr bwMode="auto">
            <a:xfrm rot="-5400000">
              <a:off x="1032" y="2472"/>
              <a:ext cx="1344" cy="177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66 w 21600"/>
                <a:gd name="T19" fmla="*/ 3162 h 21600"/>
                <a:gd name="T20" fmla="*/ 18434 w 21600"/>
                <a:gd name="T21" fmla="*/ 18438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0445" y="19905"/>
                  </a:moveTo>
                  <a:cubicBezTo>
                    <a:pt x="10563" y="19909"/>
                    <a:pt x="10681" y="19912"/>
                    <a:pt x="10800" y="19912"/>
                  </a:cubicBezTo>
                  <a:cubicBezTo>
                    <a:pt x="15832" y="19912"/>
                    <a:pt x="19912" y="15832"/>
                    <a:pt x="19912" y="10800"/>
                  </a:cubicBezTo>
                  <a:cubicBezTo>
                    <a:pt x="19912" y="10751"/>
                    <a:pt x="19911" y="10703"/>
                    <a:pt x="19910" y="10655"/>
                  </a:cubicBezTo>
                  <a:lnTo>
                    <a:pt x="21598" y="10629"/>
                  </a:lnTo>
                  <a:cubicBezTo>
                    <a:pt x="21599" y="10686"/>
                    <a:pt x="21600" y="10743"/>
                    <a:pt x="21600" y="10800"/>
                  </a:cubicBezTo>
                  <a:cubicBezTo>
                    <a:pt x="21600" y="16764"/>
                    <a:pt x="16764" y="21600"/>
                    <a:pt x="10800" y="21600"/>
                  </a:cubicBezTo>
                  <a:cubicBezTo>
                    <a:pt x="10659" y="21600"/>
                    <a:pt x="10519" y="21597"/>
                    <a:pt x="10379" y="21591"/>
                  </a:cubicBezTo>
                  <a:lnTo>
                    <a:pt x="10274" y="24289"/>
                  </a:lnTo>
                  <a:lnTo>
                    <a:pt x="6871" y="20610"/>
                  </a:lnTo>
                  <a:lnTo>
                    <a:pt x="10550" y="17207"/>
                  </a:lnTo>
                  <a:lnTo>
                    <a:pt x="10445" y="19905"/>
                  </a:lnTo>
                  <a:close/>
                </a:path>
              </a:pathLst>
            </a:custGeom>
            <a:solidFill>
              <a:schemeClr val="accent1"/>
            </a:solidFill>
            <a:ln w="9525" algn="ctr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4" name="Text Box 79"/>
            <p:cNvSpPr txBox="1">
              <a:spLocks noChangeArrowheads="1"/>
            </p:cNvSpPr>
            <p:nvPr/>
          </p:nvSpPr>
          <p:spPr bwMode="auto">
            <a:xfrm>
              <a:off x="2496" y="2860"/>
              <a:ext cx="124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 b="1">
                  <a:solidFill>
                    <a:schemeClr val="tx2"/>
                  </a:solidFill>
                  <a:latin typeface="Arial" panose="020B0604020202020204" pitchFamily="34" charset="0"/>
                </a:rPr>
                <a:t>Xem lại phần </a:t>
              </a:r>
              <a:br>
                <a:rPr lang="en-US" altLang="en-US" sz="1800" b="1">
                  <a:solidFill>
                    <a:schemeClr val="tx2"/>
                  </a:solidFill>
                  <a:latin typeface="Arial" panose="020B0604020202020204" pitchFamily="34" charset="0"/>
                </a:rPr>
              </a:br>
              <a:r>
                <a:rPr lang="en-US" altLang="en-US" sz="1800" b="1">
                  <a:solidFill>
                    <a:schemeClr val="tx2"/>
                  </a:solidFill>
                  <a:latin typeface="Arial" panose="020B0604020202020204" pitchFamily="34" charset="0"/>
                </a:rPr>
                <a:t>đánh giá</a:t>
              </a:r>
            </a:p>
          </p:txBody>
        </p:sp>
      </p:grp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03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603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03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3207" grpId="0" animBg="1"/>
      <p:bldP spid="603208" grpId="0" animBg="1"/>
      <p:bldP spid="60320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77800"/>
            <a:ext cx="8102600" cy="658813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Bài 2:</a:t>
            </a:r>
            <a:r>
              <a:rPr lang="en-US" b="0" smtClean="0"/>
              <a:t> </a:t>
            </a:r>
            <a:r>
              <a:rPr lang="en-US" smtClean="0"/>
              <a:t>Các mục tiêu học tập </a:t>
            </a:r>
          </a:p>
        </p:txBody>
      </p:sp>
      <p:sp>
        <p:nvSpPr>
          <p:cNvPr id="607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1325" y="2193925"/>
            <a:ext cx="8328025" cy="4262438"/>
          </a:xfrm>
        </p:spPr>
        <p:txBody>
          <a:bodyPr/>
          <a:lstStyle/>
          <a:p>
            <a:pPr marL="457200" indent="-457200" eaLnBrk="1" hangingPunct="1">
              <a:tabLst>
                <a:tab pos="3149600" algn="l"/>
              </a:tabLst>
            </a:pPr>
            <a:r>
              <a:rPr lang="en-US" altLang="en-US" b="1" smtClean="0">
                <a:solidFill>
                  <a:srgbClr val="C40000"/>
                </a:solidFill>
              </a:rPr>
              <a:t>Câu hỏi thảo luận:</a:t>
            </a:r>
          </a:p>
          <a:p>
            <a:pPr marL="990600" lvl="1" indent="-533400" eaLnBrk="1" hangingPunct="1">
              <a:tabLst>
                <a:tab pos="3149600" algn="l"/>
              </a:tabLst>
            </a:pPr>
            <a:r>
              <a:rPr lang="en-US" altLang="en-US" sz="2400" smtClean="0">
                <a:latin typeface="Arial" panose="020B0604020202020204" pitchFamily="34" charset="0"/>
              </a:rPr>
              <a:t>Thầy cô hãy nêu ra các kỹ năng cần thiết để giúp học sinh thành công trong môi trường làm việc của thế kỷ 21</a:t>
            </a:r>
            <a:r>
              <a:rPr lang="en-AU" altLang="en-US" sz="2400" smtClean="0">
                <a:latin typeface="Arial" panose="020B0604020202020204" pitchFamily="34" charset="0"/>
              </a:rPr>
              <a:t>.</a:t>
            </a:r>
            <a:r>
              <a:rPr lang="en-US" altLang="en-US" smtClean="0">
                <a:latin typeface="Arial" panose="020B0604020202020204" pitchFamily="34" charset="0"/>
              </a:rPr>
              <a:t> </a:t>
            </a:r>
          </a:p>
          <a:p>
            <a:pPr marL="457200" indent="-457200" eaLnBrk="1" hangingPunct="1">
              <a:tabLst>
                <a:tab pos="3149600" algn="l"/>
              </a:tabLst>
            </a:pPr>
            <a:r>
              <a:rPr lang="en-US" altLang="en-US" smtClean="0"/>
              <a:t>Lần lượt đại diện các nhóm trình bày. Nhóm sau chỉ bổ sung những gì nhóm trước chưa đề cập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60350" y="1346200"/>
            <a:ext cx="8594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Char char="v"/>
              <a:defRPr sz="2400">
                <a:solidFill>
                  <a:srgbClr val="0000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40000"/>
              </a:buClr>
              <a:buFont typeface="Wingdings" panose="05000000000000000000" pitchFamily="2" charset="2"/>
              <a:buChar char="§"/>
              <a:defRPr sz="2800">
                <a:solidFill>
                  <a:srgbClr val="C4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US" altLang="en-US" i="1">
                <a:solidFill>
                  <a:srgbClr val="800000"/>
                </a:solidFill>
              </a:rPr>
              <a:t>Hoạt động 1:</a:t>
            </a:r>
            <a:r>
              <a:rPr lang="en-US" altLang="en-US">
                <a:solidFill>
                  <a:schemeClr val="tx1"/>
                </a:solidFill>
              </a:rPr>
              <a:t> </a:t>
            </a:r>
            <a:r>
              <a:rPr lang="en-US" altLang="en-US" b="1">
                <a:solidFill>
                  <a:srgbClr val="0000FF"/>
                </a:solidFill>
              </a:rPr>
              <a:t>Các kỹ năng của thế kỷ 21</a:t>
            </a: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0" y="928688"/>
            <a:ext cx="91440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7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07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07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7631113" cy="639763"/>
          </a:xfrm>
        </p:spPr>
        <p:txBody>
          <a:bodyPr/>
          <a:lstStyle/>
          <a:p>
            <a:pPr algn="l" eaLnBrk="1" hangingPunct="1"/>
            <a:r>
              <a:rPr lang="en-US" altLang="en-US" smtClean="0"/>
              <a:t>Kỹ năng thế kỷ 21</a:t>
            </a:r>
          </a:p>
        </p:txBody>
      </p:sp>
      <p:sp>
        <p:nvSpPr>
          <p:cNvPr id="12291" name="Oval 3"/>
          <p:cNvSpPr>
            <a:spLocks noChangeArrowheads="1"/>
          </p:cNvSpPr>
          <p:nvPr/>
        </p:nvSpPr>
        <p:spPr bwMode="gray">
          <a:xfrm>
            <a:off x="2925763" y="4465638"/>
            <a:ext cx="5562600" cy="1325562"/>
          </a:xfrm>
          <a:prstGeom prst="ellipse">
            <a:avLst/>
          </a:prstGeom>
          <a:gradFill rotWithShape="1">
            <a:gsLst>
              <a:gs pos="0">
                <a:srgbClr val="292929"/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vert="eaVert" wrap="none" lIns="92075" tIns="46038" rIns="92075" bIns="46038" anchor="ctr"/>
          <a:lstStyle>
            <a:lvl1pPr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Char char="v"/>
              <a:defRPr sz="2400">
                <a:solidFill>
                  <a:srgbClr val="0000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40000"/>
              </a:buClr>
              <a:buFont typeface="Wingdings" panose="05000000000000000000" pitchFamily="2" charset="2"/>
              <a:buChar char="§"/>
              <a:defRPr sz="2800">
                <a:solidFill>
                  <a:srgbClr val="C4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2292" name="Oval 4"/>
          <p:cNvSpPr>
            <a:spLocks noChangeArrowheads="1"/>
          </p:cNvSpPr>
          <p:nvPr/>
        </p:nvSpPr>
        <p:spPr bwMode="gray">
          <a:xfrm rot="-998297">
            <a:off x="2070100" y="2276475"/>
            <a:ext cx="5762625" cy="3016250"/>
          </a:xfrm>
          <a:prstGeom prst="ellipse">
            <a:avLst/>
          </a:prstGeom>
          <a:gradFill rotWithShape="0">
            <a:gsLst>
              <a:gs pos="0">
                <a:srgbClr val="29698D"/>
              </a:gs>
              <a:gs pos="50000">
                <a:srgbClr val="CBDBE3"/>
              </a:gs>
              <a:gs pos="100000">
                <a:srgbClr val="29698D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Char char="v"/>
              <a:defRPr sz="2400">
                <a:solidFill>
                  <a:srgbClr val="0000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40000"/>
              </a:buClr>
              <a:buFont typeface="Wingdings" panose="05000000000000000000" pitchFamily="2" charset="2"/>
              <a:buChar char="§"/>
              <a:defRPr sz="2800">
                <a:solidFill>
                  <a:srgbClr val="C4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2293" name="Oval 5"/>
          <p:cNvSpPr>
            <a:spLocks noChangeArrowheads="1"/>
          </p:cNvSpPr>
          <p:nvPr/>
        </p:nvSpPr>
        <p:spPr bwMode="gray">
          <a:xfrm rot="-998297">
            <a:off x="2127250" y="2114550"/>
            <a:ext cx="5562600" cy="2922588"/>
          </a:xfrm>
          <a:prstGeom prst="ellipse">
            <a:avLst/>
          </a:prstGeom>
          <a:solidFill>
            <a:srgbClr val="1C3C6A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Char char="v"/>
              <a:defRPr sz="2400">
                <a:solidFill>
                  <a:srgbClr val="0000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40000"/>
              </a:buClr>
              <a:buFont typeface="Wingdings" panose="05000000000000000000" pitchFamily="2" charset="2"/>
              <a:buChar char="§"/>
              <a:defRPr sz="2800">
                <a:solidFill>
                  <a:srgbClr val="C4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2294" name="Arc 6"/>
          <p:cNvSpPr>
            <a:spLocks/>
          </p:cNvSpPr>
          <p:nvPr/>
        </p:nvSpPr>
        <p:spPr bwMode="gray">
          <a:xfrm rot="-998297">
            <a:off x="4751388" y="2195513"/>
            <a:ext cx="2851150" cy="1377950"/>
          </a:xfrm>
          <a:custGeom>
            <a:avLst/>
            <a:gdLst>
              <a:gd name="T0" fmla="*/ 2147483646 w 21600"/>
              <a:gd name="T1" fmla="*/ 0 h 20346"/>
              <a:gd name="T2" fmla="*/ 2147483646 w 21600"/>
              <a:gd name="T3" fmla="*/ 2147483646 h 20346"/>
              <a:gd name="T4" fmla="*/ 0 w 21600"/>
              <a:gd name="T5" fmla="*/ 2147483646 h 20346"/>
              <a:gd name="T6" fmla="*/ 0 60000 65536"/>
              <a:gd name="T7" fmla="*/ 0 60000 65536"/>
              <a:gd name="T8" fmla="*/ 0 60000 65536"/>
              <a:gd name="T9" fmla="*/ 0 w 21600"/>
              <a:gd name="T10" fmla="*/ 0 h 20346"/>
              <a:gd name="T11" fmla="*/ 21600 w 21600"/>
              <a:gd name="T12" fmla="*/ 20346 h 203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0346" fill="none" extrusionOk="0">
                <a:moveTo>
                  <a:pt x="16157" y="-1"/>
                </a:moveTo>
                <a:cubicBezTo>
                  <a:pt x="19663" y="3951"/>
                  <a:pt x="21600" y="9051"/>
                  <a:pt x="21600" y="14335"/>
                </a:cubicBezTo>
                <a:cubicBezTo>
                  <a:pt x="21600" y="16368"/>
                  <a:pt x="21312" y="18392"/>
                  <a:pt x="20746" y="20345"/>
                </a:cubicBezTo>
              </a:path>
              <a:path w="21600" h="20346" stroke="0" extrusionOk="0">
                <a:moveTo>
                  <a:pt x="16157" y="-1"/>
                </a:moveTo>
                <a:cubicBezTo>
                  <a:pt x="19663" y="3951"/>
                  <a:pt x="21600" y="9051"/>
                  <a:pt x="21600" y="14335"/>
                </a:cubicBezTo>
                <a:cubicBezTo>
                  <a:pt x="21600" y="16368"/>
                  <a:pt x="21312" y="18392"/>
                  <a:pt x="20746" y="20345"/>
                </a:cubicBezTo>
                <a:lnTo>
                  <a:pt x="0" y="14335"/>
                </a:lnTo>
                <a:lnTo>
                  <a:pt x="16157" y="-1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Arc 7"/>
          <p:cNvSpPr>
            <a:spLocks/>
          </p:cNvSpPr>
          <p:nvPr/>
        </p:nvSpPr>
        <p:spPr bwMode="gray">
          <a:xfrm rot="20601703" flipH="1">
            <a:off x="2181225" y="3505200"/>
            <a:ext cx="2876550" cy="1630363"/>
          </a:xfrm>
          <a:custGeom>
            <a:avLst/>
            <a:gdLst>
              <a:gd name="T0" fmla="*/ 2147483646 w 21600"/>
              <a:gd name="T1" fmla="*/ 0 h 24439"/>
              <a:gd name="T2" fmla="*/ 2147483646 w 21600"/>
              <a:gd name="T3" fmla="*/ 2147483646 h 24439"/>
              <a:gd name="T4" fmla="*/ 0 w 21600"/>
              <a:gd name="T5" fmla="*/ 2147483646 h 24439"/>
              <a:gd name="T6" fmla="*/ 0 60000 65536"/>
              <a:gd name="T7" fmla="*/ 0 60000 65536"/>
              <a:gd name="T8" fmla="*/ 0 60000 65536"/>
              <a:gd name="T9" fmla="*/ 0 w 21600"/>
              <a:gd name="T10" fmla="*/ 0 h 24439"/>
              <a:gd name="T11" fmla="*/ 21600 w 21600"/>
              <a:gd name="T12" fmla="*/ 24439 h 244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4439" fill="none" extrusionOk="0">
                <a:moveTo>
                  <a:pt x="20452" y="-1"/>
                </a:moveTo>
                <a:cubicBezTo>
                  <a:pt x="21212" y="2237"/>
                  <a:pt x="21600" y="4584"/>
                  <a:pt x="21600" y="6947"/>
                </a:cubicBezTo>
                <a:cubicBezTo>
                  <a:pt x="21600" y="13871"/>
                  <a:pt x="18280" y="20376"/>
                  <a:pt x="12672" y="24438"/>
                </a:cubicBezTo>
              </a:path>
              <a:path w="21600" h="24439" stroke="0" extrusionOk="0">
                <a:moveTo>
                  <a:pt x="20452" y="-1"/>
                </a:moveTo>
                <a:cubicBezTo>
                  <a:pt x="21212" y="2237"/>
                  <a:pt x="21600" y="4584"/>
                  <a:pt x="21600" y="6947"/>
                </a:cubicBezTo>
                <a:cubicBezTo>
                  <a:pt x="21600" y="13871"/>
                  <a:pt x="18280" y="20376"/>
                  <a:pt x="12672" y="24438"/>
                </a:cubicBezTo>
                <a:lnTo>
                  <a:pt x="0" y="6947"/>
                </a:lnTo>
                <a:lnTo>
                  <a:pt x="20452" y="-1"/>
                </a:lnTo>
                <a:close/>
              </a:path>
            </a:pathLst>
          </a:custGeom>
          <a:solidFill>
            <a:srgbClr val="990033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Arc 8"/>
          <p:cNvSpPr>
            <a:spLocks/>
          </p:cNvSpPr>
          <p:nvPr/>
        </p:nvSpPr>
        <p:spPr bwMode="gray">
          <a:xfrm rot="-998297">
            <a:off x="4019550" y="1920875"/>
            <a:ext cx="2813050" cy="1417638"/>
          </a:xfrm>
          <a:custGeom>
            <a:avLst/>
            <a:gdLst>
              <a:gd name="T0" fmla="*/ 0 w 21397"/>
              <a:gd name="T1" fmla="*/ 2147483646 h 21600"/>
              <a:gd name="T2" fmla="*/ 2147483646 w 21397"/>
              <a:gd name="T3" fmla="*/ 2147483646 h 21600"/>
              <a:gd name="T4" fmla="*/ 2147483646 w 21397"/>
              <a:gd name="T5" fmla="*/ 2147483646 h 21600"/>
              <a:gd name="T6" fmla="*/ 0 60000 65536"/>
              <a:gd name="T7" fmla="*/ 0 60000 65536"/>
              <a:gd name="T8" fmla="*/ 0 60000 65536"/>
              <a:gd name="T9" fmla="*/ 0 w 21397"/>
              <a:gd name="T10" fmla="*/ 0 h 21600"/>
              <a:gd name="T11" fmla="*/ 21397 w 213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97" h="21600" fill="none" extrusionOk="0">
                <a:moveTo>
                  <a:pt x="0" y="549"/>
                </a:moveTo>
                <a:cubicBezTo>
                  <a:pt x="1587" y="184"/>
                  <a:pt x="3210" y="-1"/>
                  <a:pt x="4839" y="0"/>
                </a:cubicBezTo>
                <a:cubicBezTo>
                  <a:pt x="11230" y="0"/>
                  <a:pt x="17293" y="2830"/>
                  <a:pt x="21397" y="7729"/>
                </a:cubicBezTo>
              </a:path>
              <a:path w="21397" h="21600" stroke="0" extrusionOk="0">
                <a:moveTo>
                  <a:pt x="0" y="549"/>
                </a:moveTo>
                <a:cubicBezTo>
                  <a:pt x="1587" y="184"/>
                  <a:pt x="3210" y="-1"/>
                  <a:pt x="4839" y="0"/>
                </a:cubicBezTo>
                <a:cubicBezTo>
                  <a:pt x="11230" y="0"/>
                  <a:pt x="17293" y="2830"/>
                  <a:pt x="21397" y="7729"/>
                </a:cubicBezTo>
                <a:lnTo>
                  <a:pt x="4839" y="21600"/>
                </a:lnTo>
                <a:lnTo>
                  <a:pt x="0" y="549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Arc 9"/>
          <p:cNvSpPr>
            <a:spLocks/>
          </p:cNvSpPr>
          <p:nvPr/>
        </p:nvSpPr>
        <p:spPr bwMode="gray">
          <a:xfrm rot="20601703" flipH="1">
            <a:off x="1981200" y="2573338"/>
            <a:ext cx="2762250" cy="1381125"/>
          </a:xfrm>
          <a:custGeom>
            <a:avLst/>
            <a:gdLst>
              <a:gd name="T0" fmla="*/ 2147483646 w 20934"/>
              <a:gd name="T1" fmla="*/ 0 h 21142"/>
              <a:gd name="T2" fmla="*/ 2147483646 w 20934"/>
              <a:gd name="T3" fmla="*/ 2147483646 h 21142"/>
              <a:gd name="T4" fmla="*/ 0 w 20934"/>
              <a:gd name="T5" fmla="*/ 2147483646 h 21142"/>
              <a:gd name="T6" fmla="*/ 0 60000 65536"/>
              <a:gd name="T7" fmla="*/ 0 60000 65536"/>
              <a:gd name="T8" fmla="*/ 0 60000 65536"/>
              <a:gd name="T9" fmla="*/ 0 w 20934"/>
              <a:gd name="T10" fmla="*/ 0 h 21142"/>
              <a:gd name="T11" fmla="*/ 20934 w 20934"/>
              <a:gd name="T12" fmla="*/ 21142 h 2114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34" h="21142" fill="none" extrusionOk="0">
                <a:moveTo>
                  <a:pt x="4423" y="-1"/>
                </a:moveTo>
                <a:cubicBezTo>
                  <a:pt x="12495" y="1688"/>
                  <a:pt x="18902" y="7826"/>
                  <a:pt x="20934" y="15819"/>
                </a:cubicBezTo>
              </a:path>
              <a:path w="20934" h="21142" stroke="0" extrusionOk="0">
                <a:moveTo>
                  <a:pt x="4423" y="-1"/>
                </a:moveTo>
                <a:cubicBezTo>
                  <a:pt x="12495" y="1688"/>
                  <a:pt x="18902" y="7826"/>
                  <a:pt x="20934" y="15819"/>
                </a:cubicBezTo>
                <a:lnTo>
                  <a:pt x="0" y="21142"/>
                </a:lnTo>
                <a:lnTo>
                  <a:pt x="4423" y="-1"/>
                </a:lnTo>
                <a:close/>
              </a:path>
            </a:pathLst>
          </a:custGeom>
          <a:solidFill>
            <a:srgbClr val="990033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Oval 10"/>
          <p:cNvSpPr>
            <a:spLocks noChangeArrowheads="1"/>
          </p:cNvSpPr>
          <p:nvPr/>
        </p:nvSpPr>
        <p:spPr bwMode="gray">
          <a:xfrm rot="-998297">
            <a:off x="3587750" y="2828925"/>
            <a:ext cx="2695575" cy="133985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50000">
                <a:srgbClr val="C1C1C1"/>
              </a:gs>
              <a:gs pos="100000">
                <a:srgbClr val="000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Char char="v"/>
              <a:defRPr sz="2400">
                <a:solidFill>
                  <a:srgbClr val="0000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40000"/>
              </a:buClr>
              <a:buFont typeface="Wingdings" panose="05000000000000000000" pitchFamily="2" charset="2"/>
              <a:buChar char="§"/>
              <a:defRPr sz="2800">
                <a:solidFill>
                  <a:srgbClr val="C4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08267" name="Text Box 11"/>
          <p:cNvSpPr txBox="1">
            <a:spLocks noChangeArrowheads="1"/>
          </p:cNvSpPr>
          <p:nvPr/>
        </p:nvSpPr>
        <p:spPr bwMode="gray">
          <a:xfrm>
            <a:off x="4724400" y="2133600"/>
            <a:ext cx="20605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Char char="v"/>
              <a:defRPr sz="2400">
                <a:solidFill>
                  <a:srgbClr val="0000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40000"/>
              </a:buClr>
              <a:buFont typeface="Wingdings" panose="05000000000000000000" pitchFamily="2" charset="2"/>
              <a:buChar char="§"/>
              <a:defRPr sz="2800">
                <a:solidFill>
                  <a:srgbClr val="C4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FFFFF"/>
                </a:solidFill>
              </a:rPr>
              <a:t>Kỹ năng học tập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FFFFF"/>
                </a:solidFill>
              </a:rPr>
              <a:t> và đổi mới</a:t>
            </a: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08268" name="Text Box 12"/>
          <p:cNvSpPr txBox="1">
            <a:spLocks noChangeArrowheads="1"/>
          </p:cNvSpPr>
          <p:nvPr/>
        </p:nvSpPr>
        <p:spPr bwMode="gray">
          <a:xfrm rot="-1986459">
            <a:off x="4648200" y="3884613"/>
            <a:ext cx="232886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Char char="v"/>
              <a:defRPr sz="2400">
                <a:solidFill>
                  <a:srgbClr val="0000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40000"/>
              </a:buClr>
              <a:buFont typeface="Wingdings" panose="05000000000000000000" pitchFamily="2" charset="2"/>
              <a:buChar char="§"/>
              <a:defRPr sz="2800">
                <a:solidFill>
                  <a:srgbClr val="C4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FFFFF"/>
                </a:solidFill>
              </a:rPr>
              <a:t>Kỹ năng thông tin 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FFFFF"/>
                </a:solidFill>
              </a:rPr>
              <a:t>truyền thông và 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FFFFF"/>
                </a:solidFill>
              </a:rPr>
              <a:t>công nghệ</a:t>
            </a: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2301" name="Oval 13"/>
          <p:cNvSpPr>
            <a:spLocks noChangeArrowheads="1"/>
          </p:cNvSpPr>
          <p:nvPr/>
        </p:nvSpPr>
        <p:spPr bwMode="gray">
          <a:xfrm rot="-998297">
            <a:off x="3689350" y="3081338"/>
            <a:ext cx="2586038" cy="1090612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Char char="v"/>
              <a:defRPr sz="2400">
                <a:solidFill>
                  <a:srgbClr val="0000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40000"/>
              </a:buClr>
              <a:buFont typeface="Wingdings" panose="05000000000000000000" pitchFamily="2" charset="2"/>
              <a:buChar char="§"/>
              <a:defRPr sz="2800">
                <a:solidFill>
                  <a:srgbClr val="C4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08270" name="Text Box 14"/>
          <p:cNvSpPr txBox="1">
            <a:spLocks noChangeArrowheads="1"/>
          </p:cNvSpPr>
          <p:nvPr/>
        </p:nvSpPr>
        <p:spPr bwMode="gray">
          <a:xfrm>
            <a:off x="2133600" y="3200400"/>
            <a:ext cx="1608138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Char char="v"/>
              <a:defRPr sz="2400">
                <a:solidFill>
                  <a:srgbClr val="0000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40000"/>
              </a:buClr>
              <a:buFont typeface="Wingdings" panose="05000000000000000000" pitchFamily="2" charset="2"/>
              <a:buChar char="§"/>
              <a:defRPr sz="2800">
                <a:solidFill>
                  <a:srgbClr val="C4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FFFFF"/>
                </a:solidFill>
              </a:rPr>
              <a:t>Kỹ năng 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FFFFF"/>
                </a:solidFill>
              </a:rPr>
              <a:t>về 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FFFFF"/>
                </a:solidFill>
              </a:rPr>
              <a:t>cuộc sống 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FFFFF"/>
                </a:solidFill>
              </a:rPr>
              <a:t>và 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FFFFF"/>
                </a:solidFill>
              </a:rPr>
              <a:t>nghề nghiệp</a:t>
            </a: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4267200" y="3184525"/>
            <a:ext cx="1371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Char char="v"/>
              <a:defRPr sz="2400">
                <a:solidFill>
                  <a:srgbClr val="0000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40000"/>
              </a:buClr>
              <a:buFont typeface="Wingdings" panose="05000000000000000000" pitchFamily="2" charset="2"/>
              <a:buChar char="§"/>
              <a:defRPr sz="2800">
                <a:solidFill>
                  <a:srgbClr val="C4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2000" b="1">
                <a:solidFill>
                  <a:schemeClr val="tx1"/>
                </a:solidFill>
                <a:latin typeface="Arial" panose="020B0604020202020204" pitchFamily="34" charset="0"/>
              </a:rPr>
              <a:t>Môn học cơ bản</a:t>
            </a:r>
          </a:p>
        </p:txBody>
      </p:sp>
      <p:sp>
        <p:nvSpPr>
          <p:cNvPr id="608272" name="AutoShape 16"/>
          <p:cNvSpPr>
            <a:spLocks noChangeArrowheads="1"/>
          </p:cNvSpPr>
          <p:nvPr/>
        </p:nvSpPr>
        <p:spPr bwMode="gray">
          <a:xfrm>
            <a:off x="5486400" y="685800"/>
            <a:ext cx="3429000" cy="1447800"/>
          </a:xfrm>
          <a:prstGeom prst="roundRect">
            <a:avLst>
              <a:gd name="adj" fmla="val 15241"/>
            </a:avLst>
          </a:prstGeom>
          <a:solidFill>
            <a:schemeClr val="folHlink"/>
          </a:soli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>
            <a:lvl1pPr marL="173038" indent="-173038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n-US" altLang="en-US" sz="2000">
                <a:solidFill>
                  <a:schemeClr val="bg1"/>
                </a:solidFill>
                <a:latin typeface="Arial" panose="020B0604020202020204" pitchFamily="34" charset="0"/>
              </a:rPr>
              <a:t>Tính sáng tạo và đổi mới:</a:t>
            </a:r>
          </a:p>
          <a:p>
            <a:pPr>
              <a:buFontTx/>
              <a:buChar char="•"/>
            </a:pPr>
            <a:r>
              <a:rPr lang="en-US" altLang="en-US" sz="2000">
                <a:solidFill>
                  <a:schemeClr val="bg1"/>
                </a:solidFill>
                <a:latin typeface="Arial" panose="020B0604020202020204" pitchFamily="34" charset="0"/>
              </a:rPr>
              <a:t>Tư duy độc lập và </a:t>
            </a:r>
            <a:br>
              <a:rPr lang="en-US" altLang="en-US" sz="200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en-US" altLang="en-US" sz="2000">
                <a:solidFill>
                  <a:schemeClr val="bg1"/>
                </a:solidFill>
                <a:latin typeface="Arial" panose="020B0604020202020204" pitchFamily="34" charset="0"/>
              </a:rPr>
              <a:t>giải quyết vấn đề</a:t>
            </a:r>
          </a:p>
          <a:p>
            <a:pPr>
              <a:buFontTx/>
              <a:buChar char="•"/>
            </a:pPr>
            <a:r>
              <a:rPr lang="en-US" altLang="en-US" sz="2000">
                <a:solidFill>
                  <a:schemeClr val="bg1"/>
                </a:solidFill>
                <a:latin typeface="Arial" panose="020B0604020202020204" pitchFamily="34" charset="0"/>
              </a:rPr>
              <a:t>Giao tiếp và cộng tác</a:t>
            </a:r>
          </a:p>
        </p:txBody>
      </p:sp>
      <p:sp>
        <p:nvSpPr>
          <p:cNvPr id="608273" name="AutoShape 17"/>
          <p:cNvSpPr>
            <a:spLocks noChangeArrowheads="1"/>
          </p:cNvSpPr>
          <p:nvPr/>
        </p:nvSpPr>
        <p:spPr bwMode="gray">
          <a:xfrm>
            <a:off x="4343400" y="4572000"/>
            <a:ext cx="4343400" cy="1219200"/>
          </a:xfrm>
          <a:prstGeom prst="roundRect">
            <a:avLst>
              <a:gd name="adj" fmla="val 15241"/>
            </a:avLst>
          </a:prstGeom>
          <a:solidFill>
            <a:srgbClr val="1C3C6A"/>
          </a:soli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>
            <a:lvl1pPr marL="173038" indent="-173038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n-US" altLang="en-US" sz="2000">
                <a:solidFill>
                  <a:schemeClr val="bg1"/>
                </a:solidFill>
                <a:latin typeface="Arial" panose="020B0604020202020204" pitchFamily="34" charset="0"/>
              </a:rPr>
              <a:t>Quản lý thông tin </a:t>
            </a:r>
          </a:p>
          <a:p>
            <a:pPr>
              <a:buFontTx/>
              <a:buChar char="•"/>
            </a:pPr>
            <a:r>
              <a:rPr lang="en-US" altLang="en-US" sz="2000">
                <a:solidFill>
                  <a:schemeClr val="bg1"/>
                </a:solidFill>
                <a:latin typeface="Arial" panose="020B0604020202020204" pitchFamily="34" charset="0"/>
              </a:rPr>
              <a:t>Quản lý phương tiện truyền thông</a:t>
            </a:r>
          </a:p>
          <a:p>
            <a:pPr>
              <a:buFontTx/>
              <a:buChar char="•"/>
            </a:pPr>
            <a:r>
              <a:rPr lang="en-US" altLang="en-US" sz="2000">
                <a:solidFill>
                  <a:schemeClr val="bg1"/>
                </a:solidFill>
                <a:latin typeface="Arial" panose="020B0604020202020204" pitchFamily="34" charset="0"/>
              </a:rPr>
              <a:t>Hiểu biết về công nghệ </a:t>
            </a:r>
          </a:p>
        </p:txBody>
      </p:sp>
      <p:sp>
        <p:nvSpPr>
          <p:cNvPr id="608274" name="AutoShape 18"/>
          <p:cNvSpPr>
            <a:spLocks noChangeArrowheads="1"/>
          </p:cNvSpPr>
          <p:nvPr/>
        </p:nvSpPr>
        <p:spPr bwMode="gray">
          <a:xfrm>
            <a:off x="0" y="2133600"/>
            <a:ext cx="5410200" cy="1676400"/>
          </a:xfrm>
          <a:prstGeom prst="roundRect">
            <a:avLst>
              <a:gd name="adj" fmla="val 15241"/>
            </a:avLst>
          </a:prstGeom>
          <a:solidFill>
            <a:srgbClr val="990033"/>
          </a:soli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>
            <a:lvl1pPr marL="173038" indent="-173038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n-US" altLang="en-US" sz="2000">
                <a:solidFill>
                  <a:schemeClr val="bg1"/>
                </a:solidFill>
                <a:latin typeface="Arial" panose="020B0604020202020204" pitchFamily="34" charset="0"/>
              </a:rPr>
              <a:t>Linh động và thích nghi</a:t>
            </a:r>
          </a:p>
          <a:p>
            <a:pPr>
              <a:buFontTx/>
              <a:buChar char="•"/>
            </a:pPr>
            <a:r>
              <a:rPr lang="en-US" altLang="en-US" sz="2000">
                <a:solidFill>
                  <a:schemeClr val="bg1"/>
                </a:solidFill>
                <a:latin typeface="Arial" panose="020B0604020202020204" pitchFamily="34" charset="0"/>
              </a:rPr>
              <a:t>Chủ động và tự định hướng</a:t>
            </a:r>
          </a:p>
          <a:p>
            <a:pPr>
              <a:buFontTx/>
              <a:buChar char="•"/>
            </a:pPr>
            <a:r>
              <a:rPr lang="en-US" altLang="en-US" sz="2000">
                <a:solidFill>
                  <a:schemeClr val="bg1"/>
                </a:solidFill>
                <a:latin typeface="Arial" panose="020B0604020202020204" pitchFamily="34" charset="0"/>
              </a:rPr>
              <a:t>Giao tiếp xã hội và giao tiếp văn hóa</a:t>
            </a:r>
          </a:p>
          <a:p>
            <a:pPr>
              <a:buFontTx/>
              <a:buChar char="•"/>
            </a:pPr>
            <a:r>
              <a:rPr lang="en-US" altLang="en-US" sz="2000">
                <a:solidFill>
                  <a:schemeClr val="bg1"/>
                </a:solidFill>
                <a:latin typeface="Arial" panose="020B0604020202020204" pitchFamily="34" charset="0"/>
              </a:rPr>
              <a:t>Năng suất làm việc và sự tự giải trình</a:t>
            </a:r>
          </a:p>
          <a:p>
            <a:pPr>
              <a:buFontTx/>
              <a:buChar char="•"/>
            </a:pPr>
            <a:r>
              <a:rPr lang="en-US" altLang="en-US" sz="2000">
                <a:solidFill>
                  <a:schemeClr val="bg1"/>
                </a:solidFill>
                <a:latin typeface="Arial" panose="020B0604020202020204" pitchFamily="34" charset="0"/>
              </a:rPr>
              <a:t>Kỹ năng lãnh đạo và tinh thần trách nhiệm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082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08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826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082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608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608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8268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082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08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608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8270"/>
                  </p:tgtEl>
                </p:cond>
              </p:nextCondLst>
            </p:seq>
          </p:childTnLst>
        </p:cTn>
      </p:par>
    </p:tnLst>
    <p:bldLst>
      <p:bldP spid="608272" grpId="0" animBg="1"/>
      <p:bldP spid="608272" grpId="1" animBg="1"/>
      <p:bldP spid="608273" grpId="0" animBg="1"/>
      <p:bldP spid="608273" grpId="1" animBg="1"/>
      <p:bldP spid="60827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2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77800"/>
            <a:ext cx="8102600" cy="658813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Bài 2:</a:t>
            </a:r>
            <a:r>
              <a:rPr lang="en-US" b="0" smtClean="0"/>
              <a:t> </a:t>
            </a:r>
            <a:r>
              <a:rPr lang="en-US" smtClean="0"/>
              <a:t>Các mục tiêu học tập </a:t>
            </a:r>
          </a:p>
        </p:txBody>
      </p:sp>
      <p:sp>
        <p:nvSpPr>
          <p:cNvPr id="609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1325" y="2193925"/>
            <a:ext cx="8328025" cy="4262438"/>
          </a:xfrm>
        </p:spPr>
        <p:txBody>
          <a:bodyPr/>
          <a:lstStyle/>
          <a:p>
            <a:pPr marL="457200" indent="-457200" eaLnBrk="1" hangingPunct="1">
              <a:tabLst>
                <a:tab pos="3149600" algn="l"/>
              </a:tabLst>
            </a:pPr>
            <a:r>
              <a:rPr lang="en-US" altLang="en-US" b="1" smtClean="0"/>
              <a:t>Hoạt động cá nhân:</a:t>
            </a:r>
            <a:r>
              <a:rPr lang="en-US" altLang="en-US" smtClean="0"/>
              <a:t> Nghiên cứu bài học và ghi lại ý tưởng trong Kế hoạch hành động</a:t>
            </a:r>
            <a:r>
              <a:rPr lang="en-US" altLang="en-US" b="1" smtClean="0"/>
              <a:t>  </a:t>
            </a:r>
          </a:p>
          <a:p>
            <a:pPr marL="457200" indent="-457200" eaLnBrk="1" hangingPunct="1">
              <a:tabLst>
                <a:tab pos="3149600" algn="l"/>
              </a:tabLst>
            </a:pPr>
            <a:r>
              <a:rPr lang="en-US" altLang="en-US" b="1" smtClean="0">
                <a:solidFill>
                  <a:srgbClr val="C40000"/>
                </a:solidFill>
              </a:rPr>
              <a:t>Gợi ý:</a:t>
            </a:r>
            <a:endParaRPr lang="en-US" altLang="en-US" sz="1800" smtClean="0">
              <a:solidFill>
                <a:srgbClr val="C40000"/>
              </a:solidFill>
            </a:endParaRPr>
          </a:p>
          <a:p>
            <a:pPr marL="990600" lvl="1" indent="-533400" eaLnBrk="1" hangingPunct="1">
              <a:tabLst>
                <a:tab pos="3149600" algn="l"/>
              </a:tabLst>
            </a:pPr>
            <a:r>
              <a:rPr lang="en-US" altLang="en-US" sz="2000" smtClean="0">
                <a:latin typeface="Verdana" panose="020B0604030504040204" pitchFamily="34" charset="0"/>
              </a:rPr>
              <a:t>Xác</a:t>
            </a:r>
            <a:r>
              <a:rPr lang="en-AU" altLang="en-US" sz="2000" smtClean="0">
                <a:latin typeface="Verdana" panose="020B0604030504040204" pitchFamily="34" charset="0"/>
              </a:rPr>
              <a:t> định 4 kỹ năng hàng đầu của thế kỷ 21 nào mà thầy cô muốn nhắm đến trong lớp học của mình</a:t>
            </a:r>
          </a:p>
          <a:p>
            <a:pPr marL="990600" lvl="1" indent="-533400" eaLnBrk="1" hangingPunct="1">
              <a:buFont typeface="Wingdings" panose="05000000000000000000" pitchFamily="2" charset="2"/>
              <a:buAutoNum type="arabicPeriod"/>
              <a:tabLst>
                <a:tab pos="3149600" algn="l"/>
              </a:tabLst>
            </a:pPr>
            <a:r>
              <a:rPr lang="en-AU" altLang="en-US" sz="2000" b="1" smtClean="0">
                <a:latin typeface="Verdana" panose="020B0604030504040204" pitchFamily="34" charset="0"/>
              </a:rPr>
              <a:t>Chủ động và tự định hướng</a:t>
            </a:r>
          </a:p>
          <a:p>
            <a:pPr marL="990600" lvl="1" indent="-533400" eaLnBrk="1" hangingPunct="1">
              <a:buFont typeface="Wingdings" panose="05000000000000000000" pitchFamily="2" charset="2"/>
              <a:buAutoNum type="arabicPeriod"/>
              <a:tabLst>
                <a:tab pos="3149600" algn="l"/>
              </a:tabLst>
            </a:pPr>
            <a:r>
              <a:rPr lang="en-AU" altLang="en-US" sz="2000" b="1" smtClean="0">
                <a:latin typeface="Verdana" panose="020B0604030504040204" pitchFamily="34" charset="0"/>
              </a:rPr>
              <a:t>Giao tiếp và cộng tác</a:t>
            </a:r>
          </a:p>
          <a:p>
            <a:pPr marL="990600" lvl="1" indent="-533400" eaLnBrk="1" hangingPunct="1">
              <a:buFont typeface="Wingdings" panose="05000000000000000000" pitchFamily="2" charset="2"/>
              <a:buAutoNum type="arabicPeriod"/>
              <a:tabLst>
                <a:tab pos="3149600" algn="l"/>
              </a:tabLst>
            </a:pPr>
            <a:r>
              <a:rPr lang="en-AU" altLang="en-US" sz="2000" b="1" smtClean="0">
                <a:latin typeface="Verdana" panose="020B0604030504040204" pitchFamily="34" charset="0"/>
              </a:rPr>
              <a:t>Tư duy độc lập và giải quyết vấn đề</a:t>
            </a:r>
          </a:p>
          <a:p>
            <a:pPr marL="990600" lvl="1" indent="-533400" eaLnBrk="1" hangingPunct="1">
              <a:buFont typeface="Wingdings" panose="05000000000000000000" pitchFamily="2" charset="2"/>
              <a:buAutoNum type="arabicPeriod"/>
              <a:tabLst>
                <a:tab pos="3149600" algn="l"/>
              </a:tabLst>
            </a:pPr>
            <a:r>
              <a:rPr lang="en-AU" altLang="en-US" sz="2000" b="1" smtClean="0">
                <a:latin typeface="Verdana" panose="020B0604030504040204" pitchFamily="34" charset="0"/>
              </a:rPr>
              <a:t>Sáng tạo và đổi mới</a:t>
            </a:r>
          </a:p>
          <a:p>
            <a:pPr marL="990600" lvl="1" indent="-533400" eaLnBrk="1" hangingPunct="1">
              <a:buFont typeface="Wingdings" panose="05000000000000000000" pitchFamily="2" charset="2"/>
              <a:buNone/>
              <a:tabLst>
                <a:tab pos="3149600" algn="l"/>
              </a:tabLst>
            </a:pPr>
            <a:r>
              <a:rPr lang="en-AU" altLang="en-US" sz="2000" smtClean="0">
                <a:latin typeface="Verdana" panose="020B0604030504040204" pitchFamily="34" charset="0"/>
              </a:rPr>
              <a:t> </a:t>
            </a:r>
            <a:endParaRPr lang="en-US" altLang="en-US" sz="2000" smtClean="0">
              <a:latin typeface="Verdana" panose="020B0604030504040204" pitchFamily="34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60350" y="1346200"/>
            <a:ext cx="8594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Char char="v"/>
              <a:defRPr sz="2400">
                <a:solidFill>
                  <a:srgbClr val="0000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40000"/>
              </a:buClr>
              <a:buFont typeface="Wingdings" panose="05000000000000000000" pitchFamily="2" charset="2"/>
              <a:buChar char="§"/>
              <a:defRPr sz="2800">
                <a:solidFill>
                  <a:srgbClr val="C4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US" altLang="en-US" i="1">
                <a:solidFill>
                  <a:srgbClr val="800000"/>
                </a:solidFill>
              </a:rPr>
              <a:t>Hoạt động 1:</a:t>
            </a:r>
            <a:r>
              <a:rPr lang="en-US" altLang="en-US">
                <a:solidFill>
                  <a:schemeClr val="tx1"/>
                </a:solidFill>
              </a:rPr>
              <a:t> </a:t>
            </a:r>
            <a:r>
              <a:rPr lang="en-US" altLang="en-US" b="1">
                <a:solidFill>
                  <a:srgbClr val="0000FF"/>
                </a:solidFill>
              </a:rPr>
              <a:t>Các kỹ năng của thế kỷ 21</a:t>
            </a:r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0" y="928688"/>
            <a:ext cx="91440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9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09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09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09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09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09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09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3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77800"/>
            <a:ext cx="8102600" cy="658813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Bài 2:</a:t>
            </a:r>
            <a:r>
              <a:rPr lang="en-US" b="0" smtClean="0"/>
              <a:t> </a:t>
            </a:r>
            <a:r>
              <a:rPr lang="en-US" smtClean="0"/>
              <a:t>Các mục tiêu học tập </a:t>
            </a:r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260350" y="1346200"/>
            <a:ext cx="8594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Char char="v"/>
              <a:defRPr sz="2400">
                <a:solidFill>
                  <a:srgbClr val="0000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40000"/>
              </a:buClr>
              <a:buFont typeface="Wingdings" panose="05000000000000000000" pitchFamily="2" charset="2"/>
              <a:buChar char="§"/>
              <a:defRPr sz="2800">
                <a:solidFill>
                  <a:srgbClr val="C4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US" altLang="en-US" i="1">
                <a:solidFill>
                  <a:srgbClr val="800000"/>
                </a:solidFill>
              </a:rPr>
              <a:t>Hoạt động 2:</a:t>
            </a:r>
            <a:r>
              <a:rPr lang="en-US" altLang="en-US">
                <a:solidFill>
                  <a:schemeClr val="tx1"/>
                </a:solidFill>
              </a:rPr>
              <a:t> </a:t>
            </a:r>
            <a:r>
              <a:rPr lang="en-US" altLang="en-US" b="1">
                <a:solidFill>
                  <a:srgbClr val="0000FF"/>
                </a:solidFill>
              </a:rPr>
              <a:t>Các mục tiêu học tập</a:t>
            </a:r>
          </a:p>
        </p:txBody>
      </p:sp>
      <p:sp>
        <p:nvSpPr>
          <p:cNvPr id="14340" name="Line 5"/>
          <p:cNvSpPr>
            <a:spLocks noChangeShapeType="1"/>
          </p:cNvSpPr>
          <p:nvPr/>
        </p:nvSpPr>
        <p:spPr bwMode="auto">
          <a:xfrm>
            <a:off x="0" y="928688"/>
            <a:ext cx="91440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1343" name="Freeform 15"/>
          <p:cNvSpPr>
            <a:spLocks/>
          </p:cNvSpPr>
          <p:nvPr/>
        </p:nvSpPr>
        <p:spPr bwMode="gray">
          <a:xfrm flipH="1">
            <a:off x="1420813" y="2806700"/>
            <a:ext cx="1219200" cy="685800"/>
          </a:xfrm>
          <a:custGeom>
            <a:avLst/>
            <a:gdLst>
              <a:gd name="T0" fmla="*/ 2147483646 w 580"/>
              <a:gd name="T1" fmla="*/ 0 h 798"/>
              <a:gd name="T2" fmla="*/ 2147483646 w 580"/>
              <a:gd name="T3" fmla="*/ 2147483646 h 798"/>
              <a:gd name="T4" fmla="*/ 2147483646 w 580"/>
              <a:gd name="T5" fmla="*/ 2147483646 h 798"/>
              <a:gd name="T6" fmla="*/ 2147483646 w 580"/>
              <a:gd name="T7" fmla="*/ 2147483646 h 798"/>
              <a:gd name="T8" fmla="*/ 2147483646 w 580"/>
              <a:gd name="T9" fmla="*/ 2147483646 h 798"/>
              <a:gd name="T10" fmla="*/ 2147483646 w 580"/>
              <a:gd name="T11" fmla="*/ 2147483646 h 798"/>
              <a:gd name="T12" fmla="*/ 2147483646 w 580"/>
              <a:gd name="T13" fmla="*/ 2147483646 h 798"/>
              <a:gd name="T14" fmla="*/ 2147483646 w 580"/>
              <a:gd name="T15" fmla="*/ 2147483646 h 798"/>
              <a:gd name="T16" fmla="*/ 2147483646 w 580"/>
              <a:gd name="T17" fmla="*/ 2147483646 h 798"/>
              <a:gd name="T18" fmla="*/ 2147483646 w 580"/>
              <a:gd name="T19" fmla="*/ 2147483646 h 798"/>
              <a:gd name="T20" fmla="*/ 2147483646 w 580"/>
              <a:gd name="T21" fmla="*/ 2147483646 h 798"/>
              <a:gd name="T22" fmla="*/ 2147483646 w 580"/>
              <a:gd name="T23" fmla="*/ 2147483646 h 798"/>
              <a:gd name="T24" fmla="*/ 0 w 580"/>
              <a:gd name="T25" fmla="*/ 2147483646 h 798"/>
              <a:gd name="T26" fmla="*/ 2147483646 w 580"/>
              <a:gd name="T27" fmla="*/ 2147483646 h 798"/>
              <a:gd name="T28" fmla="*/ 2147483646 w 580"/>
              <a:gd name="T29" fmla="*/ 2147483646 h 798"/>
              <a:gd name="T30" fmla="*/ 2147483646 w 580"/>
              <a:gd name="T31" fmla="*/ 2147483646 h 798"/>
              <a:gd name="T32" fmla="*/ 2147483646 w 580"/>
              <a:gd name="T33" fmla="*/ 2147483646 h 798"/>
              <a:gd name="T34" fmla="*/ 2147483646 w 580"/>
              <a:gd name="T35" fmla="*/ 2147483646 h 798"/>
              <a:gd name="T36" fmla="*/ 2147483646 w 580"/>
              <a:gd name="T37" fmla="*/ 2147483646 h 798"/>
              <a:gd name="T38" fmla="*/ 2147483646 w 580"/>
              <a:gd name="T39" fmla="*/ 2147483646 h 798"/>
              <a:gd name="T40" fmla="*/ 2147483646 w 580"/>
              <a:gd name="T41" fmla="*/ 2147483646 h 798"/>
              <a:gd name="T42" fmla="*/ 2147483646 w 580"/>
              <a:gd name="T43" fmla="*/ 2147483646 h 798"/>
              <a:gd name="T44" fmla="*/ 2147483646 w 580"/>
              <a:gd name="T45" fmla="*/ 2147483646 h 798"/>
              <a:gd name="T46" fmla="*/ 2147483646 w 580"/>
              <a:gd name="T47" fmla="*/ 2147483646 h 798"/>
              <a:gd name="T48" fmla="*/ 2147483646 w 580"/>
              <a:gd name="T49" fmla="*/ 2147483646 h 798"/>
              <a:gd name="T50" fmla="*/ 2147483646 w 580"/>
              <a:gd name="T51" fmla="*/ 2147483646 h 798"/>
              <a:gd name="T52" fmla="*/ 2147483646 w 580"/>
              <a:gd name="T53" fmla="*/ 0 h 798"/>
              <a:gd name="T54" fmla="*/ 2147483646 w 580"/>
              <a:gd name="T55" fmla="*/ 0 h 798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580"/>
              <a:gd name="T85" fmla="*/ 0 h 798"/>
              <a:gd name="T86" fmla="*/ 580 w 580"/>
              <a:gd name="T87" fmla="*/ 798 h 798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rgbClr val="0000CC"/>
              </a:gs>
              <a:gs pos="100000">
                <a:srgbClr val="AEAEE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1345" name="Freeform 17"/>
          <p:cNvSpPr>
            <a:spLocks/>
          </p:cNvSpPr>
          <p:nvPr/>
        </p:nvSpPr>
        <p:spPr bwMode="gray">
          <a:xfrm flipH="1">
            <a:off x="1497013" y="3644900"/>
            <a:ext cx="1219200" cy="685800"/>
          </a:xfrm>
          <a:custGeom>
            <a:avLst/>
            <a:gdLst>
              <a:gd name="T0" fmla="*/ 2147483646 w 580"/>
              <a:gd name="T1" fmla="*/ 0 h 798"/>
              <a:gd name="T2" fmla="*/ 2147483646 w 580"/>
              <a:gd name="T3" fmla="*/ 2147483646 h 798"/>
              <a:gd name="T4" fmla="*/ 2147483646 w 580"/>
              <a:gd name="T5" fmla="*/ 2147483646 h 798"/>
              <a:gd name="T6" fmla="*/ 2147483646 w 580"/>
              <a:gd name="T7" fmla="*/ 2147483646 h 798"/>
              <a:gd name="T8" fmla="*/ 2147483646 w 580"/>
              <a:gd name="T9" fmla="*/ 2147483646 h 798"/>
              <a:gd name="T10" fmla="*/ 2147483646 w 580"/>
              <a:gd name="T11" fmla="*/ 2147483646 h 798"/>
              <a:gd name="T12" fmla="*/ 2147483646 w 580"/>
              <a:gd name="T13" fmla="*/ 2147483646 h 798"/>
              <a:gd name="T14" fmla="*/ 2147483646 w 580"/>
              <a:gd name="T15" fmla="*/ 2147483646 h 798"/>
              <a:gd name="T16" fmla="*/ 2147483646 w 580"/>
              <a:gd name="T17" fmla="*/ 2147483646 h 798"/>
              <a:gd name="T18" fmla="*/ 2147483646 w 580"/>
              <a:gd name="T19" fmla="*/ 2147483646 h 798"/>
              <a:gd name="T20" fmla="*/ 2147483646 w 580"/>
              <a:gd name="T21" fmla="*/ 2147483646 h 798"/>
              <a:gd name="T22" fmla="*/ 2147483646 w 580"/>
              <a:gd name="T23" fmla="*/ 2147483646 h 798"/>
              <a:gd name="T24" fmla="*/ 0 w 580"/>
              <a:gd name="T25" fmla="*/ 2147483646 h 798"/>
              <a:gd name="T26" fmla="*/ 2147483646 w 580"/>
              <a:gd name="T27" fmla="*/ 2147483646 h 798"/>
              <a:gd name="T28" fmla="*/ 2147483646 w 580"/>
              <a:gd name="T29" fmla="*/ 2147483646 h 798"/>
              <a:gd name="T30" fmla="*/ 2147483646 w 580"/>
              <a:gd name="T31" fmla="*/ 2147483646 h 798"/>
              <a:gd name="T32" fmla="*/ 2147483646 w 580"/>
              <a:gd name="T33" fmla="*/ 2147483646 h 798"/>
              <a:gd name="T34" fmla="*/ 2147483646 w 580"/>
              <a:gd name="T35" fmla="*/ 2147483646 h 798"/>
              <a:gd name="T36" fmla="*/ 2147483646 w 580"/>
              <a:gd name="T37" fmla="*/ 2147483646 h 798"/>
              <a:gd name="T38" fmla="*/ 2147483646 w 580"/>
              <a:gd name="T39" fmla="*/ 2147483646 h 798"/>
              <a:gd name="T40" fmla="*/ 2147483646 w 580"/>
              <a:gd name="T41" fmla="*/ 2147483646 h 798"/>
              <a:gd name="T42" fmla="*/ 2147483646 w 580"/>
              <a:gd name="T43" fmla="*/ 2147483646 h 798"/>
              <a:gd name="T44" fmla="*/ 2147483646 w 580"/>
              <a:gd name="T45" fmla="*/ 2147483646 h 798"/>
              <a:gd name="T46" fmla="*/ 2147483646 w 580"/>
              <a:gd name="T47" fmla="*/ 2147483646 h 798"/>
              <a:gd name="T48" fmla="*/ 2147483646 w 580"/>
              <a:gd name="T49" fmla="*/ 2147483646 h 798"/>
              <a:gd name="T50" fmla="*/ 2147483646 w 580"/>
              <a:gd name="T51" fmla="*/ 2147483646 h 798"/>
              <a:gd name="T52" fmla="*/ 2147483646 w 580"/>
              <a:gd name="T53" fmla="*/ 0 h 798"/>
              <a:gd name="T54" fmla="*/ 2147483646 w 580"/>
              <a:gd name="T55" fmla="*/ 0 h 798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580"/>
              <a:gd name="T85" fmla="*/ 0 h 798"/>
              <a:gd name="T86" fmla="*/ 580 w 580"/>
              <a:gd name="T87" fmla="*/ 798 h 798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rgbClr val="0000CC"/>
              </a:gs>
              <a:gs pos="100000">
                <a:srgbClr val="AEAEE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1347" name="Freeform 19"/>
          <p:cNvSpPr>
            <a:spLocks/>
          </p:cNvSpPr>
          <p:nvPr/>
        </p:nvSpPr>
        <p:spPr bwMode="gray">
          <a:xfrm flipH="1">
            <a:off x="1344613" y="4406900"/>
            <a:ext cx="1385887" cy="838200"/>
          </a:xfrm>
          <a:custGeom>
            <a:avLst/>
            <a:gdLst>
              <a:gd name="T0" fmla="*/ 2147483646 w 580"/>
              <a:gd name="T1" fmla="*/ 0 h 798"/>
              <a:gd name="T2" fmla="*/ 2147483646 w 580"/>
              <a:gd name="T3" fmla="*/ 2147483646 h 798"/>
              <a:gd name="T4" fmla="*/ 2147483646 w 580"/>
              <a:gd name="T5" fmla="*/ 2147483646 h 798"/>
              <a:gd name="T6" fmla="*/ 2147483646 w 580"/>
              <a:gd name="T7" fmla="*/ 2147483646 h 798"/>
              <a:gd name="T8" fmla="*/ 2147483646 w 580"/>
              <a:gd name="T9" fmla="*/ 2147483646 h 798"/>
              <a:gd name="T10" fmla="*/ 2147483646 w 580"/>
              <a:gd name="T11" fmla="*/ 2147483646 h 798"/>
              <a:gd name="T12" fmla="*/ 2147483646 w 580"/>
              <a:gd name="T13" fmla="*/ 2147483646 h 798"/>
              <a:gd name="T14" fmla="*/ 2147483646 w 580"/>
              <a:gd name="T15" fmla="*/ 2147483646 h 798"/>
              <a:gd name="T16" fmla="*/ 2147483646 w 580"/>
              <a:gd name="T17" fmla="*/ 2147483646 h 798"/>
              <a:gd name="T18" fmla="*/ 2147483646 w 580"/>
              <a:gd name="T19" fmla="*/ 2147483646 h 798"/>
              <a:gd name="T20" fmla="*/ 2147483646 w 580"/>
              <a:gd name="T21" fmla="*/ 2147483646 h 798"/>
              <a:gd name="T22" fmla="*/ 2147483646 w 580"/>
              <a:gd name="T23" fmla="*/ 2147483646 h 798"/>
              <a:gd name="T24" fmla="*/ 0 w 580"/>
              <a:gd name="T25" fmla="*/ 2147483646 h 798"/>
              <a:gd name="T26" fmla="*/ 2147483646 w 580"/>
              <a:gd name="T27" fmla="*/ 2147483646 h 798"/>
              <a:gd name="T28" fmla="*/ 2147483646 w 580"/>
              <a:gd name="T29" fmla="*/ 2147483646 h 798"/>
              <a:gd name="T30" fmla="*/ 2147483646 w 580"/>
              <a:gd name="T31" fmla="*/ 2147483646 h 798"/>
              <a:gd name="T32" fmla="*/ 2147483646 w 580"/>
              <a:gd name="T33" fmla="*/ 2147483646 h 798"/>
              <a:gd name="T34" fmla="*/ 2147483646 w 580"/>
              <a:gd name="T35" fmla="*/ 2147483646 h 798"/>
              <a:gd name="T36" fmla="*/ 2147483646 w 580"/>
              <a:gd name="T37" fmla="*/ 2147483646 h 798"/>
              <a:gd name="T38" fmla="*/ 2147483646 w 580"/>
              <a:gd name="T39" fmla="*/ 2147483646 h 798"/>
              <a:gd name="T40" fmla="*/ 2147483646 w 580"/>
              <a:gd name="T41" fmla="*/ 2147483646 h 798"/>
              <a:gd name="T42" fmla="*/ 2147483646 w 580"/>
              <a:gd name="T43" fmla="*/ 2147483646 h 798"/>
              <a:gd name="T44" fmla="*/ 2147483646 w 580"/>
              <a:gd name="T45" fmla="*/ 2147483646 h 798"/>
              <a:gd name="T46" fmla="*/ 2147483646 w 580"/>
              <a:gd name="T47" fmla="*/ 2147483646 h 798"/>
              <a:gd name="T48" fmla="*/ 2147483646 w 580"/>
              <a:gd name="T49" fmla="*/ 2147483646 h 798"/>
              <a:gd name="T50" fmla="*/ 2147483646 w 580"/>
              <a:gd name="T51" fmla="*/ 2147483646 h 798"/>
              <a:gd name="T52" fmla="*/ 2147483646 w 580"/>
              <a:gd name="T53" fmla="*/ 0 h 798"/>
              <a:gd name="T54" fmla="*/ 2147483646 w 580"/>
              <a:gd name="T55" fmla="*/ 0 h 798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580"/>
              <a:gd name="T85" fmla="*/ 0 h 798"/>
              <a:gd name="T86" fmla="*/ 580 w 580"/>
              <a:gd name="T87" fmla="*/ 798 h 798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rgbClr val="0000CC"/>
              </a:gs>
              <a:gs pos="100000">
                <a:srgbClr val="AEAEE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Oval 21"/>
          <p:cNvSpPr>
            <a:spLocks noChangeArrowheads="1"/>
          </p:cNvSpPr>
          <p:nvPr/>
        </p:nvSpPr>
        <p:spPr bwMode="gray">
          <a:xfrm>
            <a:off x="504825" y="2633663"/>
            <a:ext cx="2630488" cy="2630487"/>
          </a:xfrm>
          <a:prstGeom prst="ellipse">
            <a:avLst/>
          </a:prstGeom>
          <a:gradFill rotWithShape="1">
            <a:gsLst>
              <a:gs pos="0">
                <a:srgbClr val="006BB4"/>
              </a:gs>
              <a:gs pos="100000">
                <a:srgbClr val="00325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Char char="v"/>
              <a:defRPr sz="2400">
                <a:solidFill>
                  <a:srgbClr val="0000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40000"/>
              </a:buClr>
              <a:buFont typeface="Wingdings" panose="05000000000000000000" pitchFamily="2" charset="2"/>
              <a:buChar char="§"/>
              <a:defRPr sz="2800">
                <a:solidFill>
                  <a:srgbClr val="C4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>
              <a:solidFill>
                <a:schemeClr val="tx1"/>
              </a:solidFill>
            </a:endParaRPr>
          </a:p>
        </p:txBody>
      </p:sp>
      <p:grpSp>
        <p:nvGrpSpPr>
          <p:cNvPr id="14345" name="Group 26"/>
          <p:cNvGrpSpPr>
            <a:grpSpLocks/>
          </p:cNvGrpSpPr>
          <p:nvPr/>
        </p:nvGrpSpPr>
        <p:grpSpPr bwMode="auto">
          <a:xfrm>
            <a:off x="214313" y="2473325"/>
            <a:ext cx="3151187" cy="3151188"/>
            <a:chOff x="126" y="1467"/>
            <a:chExt cx="1985" cy="1985"/>
          </a:xfrm>
        </p:grpSpPr>
        <p:sp>
          <p:nvSpPr>
            <p:cNvPr id="14350" name="AutoShape 22"/>
            <p:cNvSpPr>
              <a:spLocks noChangeArrowheads="1"/>
            </p:cNvSpPr>
            <p:nvPr/>
          </p:nvSpPr>
          <p:spPr bwMode="gray">
            <a:xfrm>
              <a:off x="126" y="1467"/>
              <a:ext cx="1985" cy="198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7 w 21600"/>
                <a:gd name="T25" fmla="*/ 3167 h 21600"/>
                <a:gd name="T26" fmla="*/ 18433 w 21600"/>
                <a:gd name="T27" fmla="*/ 18433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914" y="10800"/>
                  </a:moveTo>
                  <a:cubicBezTo>
                    <a:pt x="1914" y="15708"/>
                    <a:pt x="5892" y="19686"/>
                    <a:pt x="10800" y="19686"/>
                  </a:cubicBezTo>
                  <a:cubicBezTo>
                    <a:pt x="15708" y="19686"/>
                    <a:pt x="19686" y="15708"/>
                    <a:pt x="19686" y="10800"/>
                  </a:cubicBezTo>
                  <a:cubicBezTo>
                    <a:pt x="19686" y="5892"/>
                    <a:pt x="15708" y="1914"/>
                    <a:pt x="10800" y="1914"/>
                  </a:cubicBezTo>
                  <a:cubicBezTo>
                    <a:pt x="5892" y="1914"/>
                    <a:pt x="1914" y="5892"/>
                    <a:pt x="1914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185E5E">
                    <a:alpha val="0"/>
                  </a:srgbClr>
                </a:gs>
                <a:gs pos="100000">
                  <a:srgbClr val="33CC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1" name="Text Box 23"/>
            <p:cNvSpPr txBox="1">
              <a:spLocks noChangeArrowheads="1"/>
            </p:cNvSpPr>
            <p:nvPr/>
          </p:nvSpPr>
          <p:spPr bwMode="gray">
            <a:xfrm>
              <a:off x="515" y="1960"/>
              <a:ext cx="1303" cy="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0066"/>
                </a:buClr>
                <a:buFont typeface="Wingdings" panose="05000000000000000000" pitchFamily="2" charset="2"/>
                <a:buChar char="v"/>
                <a:defRPr sz="24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40000"/>
                </a:buClr>
                <a:buFont typeface="Wingdings" panose="05000000000000000000" pitchFamily="2" charset="2"/>
                <a:buChar char="§"/>
                <a:defRPr sz="2800">
                  <a:solidFill>
                    <a:srgbClr val="C4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b="1">
                  <a:solidFill>
                    <a:srgbClr val="FFFFFF"/>
                  </a:solidFill>
                </a:rPr>
                <a:t>Các </a:t>
              </a:r>
            </a:p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b="1">
                  <a:solidFill>
                    <a:srgbClr val="FFFFFF"/>
                  </a:solidFill>
                </a:rPr>
                <a:t>mục tiêu </a:t>
              </a:r>
            </a:p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b="1">
                  <a:solidFill>
                    <a:srgbClr val="FFFFFF"/>
                  </a:solidFill>
                </a:rPr>
                <a:t>học tập </a:t>
              </a:r>
            </a:p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b="1">
                  <a:solidFill>
                    <a:srgbClr val="FFFFFF"/>
                  </a:solidFill>
                </a:rPr>
                <a:t>quan trọng</a:t>
              </a:r>
            </a:p>
          </p:txBody>
        </p:sp>
      </p:grpSp>
      <p:sp>
        <p:nvSpPr>
          <p:cNvPr id="611344" name="AutoShape 16"/>
          <p:cNvSpPr>
            <a:spLocks noChangeArrowheads="1"/>
          </p:cNvSpPr>
          <p:nvPr/>
        </p:nvSpPr>
        <p:spPr bwMode="gray">
          <a:xfrm>
            <a:off x="2838450" y="2379663"/>
            <a:ext cx="5561013" cy="72231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0000CC"/>
              </a:gs>
              <a:gs pos="100000">
                <a:srgbClr val="4D4DDB"/>
              </a:gs>
            </a:gsLst>
            <a:lin ang="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chemeClr val="bg1"/>
                </a:solidFill>
              </a:rPr>
              <a:t>Các mục tiêu có liên quan </a:t>
            </a:r>
            <a:br>
              <a:rPr lang="en-US" altLang="en-US" sz="2000" b="1">
                <a:solidFill>
                  <a:schemeClr val="bg1"/>
                </a:solidFill>
              </a:rPr>
            </a:br>
            <a:r>
              <a:rPr lang="en-US" altLang="en-US" sz="2000" b="1">
                <a:solidFill>
                  <a:schemeClr val="bg1"/>
                </a:solidFill>
              </a:rPr>
              <a:t>đến chuẩn nội dung học tập</a:t>
            </a:r>
          </a:p>
        </p:txBody>
      </p:sp>
      <p:sp>
        <p:nvSpPr>
          <p:cNvPr id="611346" name="AutoShape 18"/>
          <p:cNvSpPr>
            <a:spLocks noChangeArrowheads="1"/>
          </p:cNvSpPr>
          <p:nvPr/>
        </p:nvSpPr>
        <p:spPr bwMode="gray">
          <a:xfrm>
            <a:off x="3287713" y="4203700"/>
            <a:ext cx="5543550" cy="71278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663300"/>
              </a:gs>
              <a:gs pos="100000">
                <a:srgbClr val="3E1F00"/>
              </a:gs>
            </a:gsLst>
            <a:lin ang="540000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chemeClr val="bg1"/>
                </a:solidFill>
              </a:rPr>
              <a:t>Các mục tiêu hướng đến dự án </a:t>
            </a:r>
          </a:p>
          <a:p>
            <a:pPr algn="ctr" eaLnBrk="1" hangingPunct="1"/>
            <a:r>
              <a:rPr lang="en-US" altLang="en-US" sz="2000" b="1">
                <a:solidFill>
                  <a:schemeClr val="bg1"/>
                </a:solidFill>
              </a:rPr>
              <a:t>cụ thể chứ không chung chung</a:t>
            </a:r>
          </a:p>
        </p:txBody>
      </p:sp>
      <p:sp>
        <p:nvSpPr>
          <p:cNvPr id="611348" name="AutoShape 20"/>
          <p:cNvSpPr>
            <a:spLocks noChangeArrowheads="1"/>
          </p:cNvSpPr>
          <p:nvPr/>
        </p:nvSpPr>
        <p:spPr bwMode="gray">
          <a:xfrm>
            <a:off x="3306763" y="3290888"/>
            <a:ext cx="5557837" cy="6889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6600CC"/>
              </a:gs>
              <a:gs pos="100000">
                <a:srgbClr val="944DDB"/>
              </a:gs>
            </a:gsLst>
            <a:lin ang="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chemeClr val="bg1"/>
                </a:solidFill>
              </a:rPr>
              <a:t>Có tích hợp phát triển </a:t>
            </a:r>
          </a:p>
          <a:p>
            <a:pPr algn="ctr" eaLnBrk="1" hangingPunct="1"/>
            <a:r>
              <a:rPr lang="en-US" altLang="en-US" sz="2000" b="1">
                <a:solidFill>
                  <a:schemeClr val="bg1"/>
                </a:solidFill>
              </a:rPr>
              <a:t>tư duy bậc cao</a:t>
            </a:r>
          </a:p>
        </p:txBody>
      </p:sp>
      <p:sp>
        <p:nvSpPr>
          <p:cNvPr id="611353" name="AutoShape 25"/>
          <p:cNvSpPr>
            <a:spLocks noChangeArrowheads="1"/>
          </p:cNvSpPr>
          <p:nvPr/>
        </p:nvSpPr>
        <p:spPr bwMode="gray">
          <a:xfrm>
            <a:off x="2705100" y="5143500"/>
            <a:ext cx="5543550" cy="71278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667"/>
                  <a:invGamma/>
                </a:schemeClr>
              </a:gs>
            </a:gsLst>
            <a:lin ang="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000" b="1">
                <a:solidFill>
                  <a:schemeClr val="bg1"/>
                </a:solidFill>
                <a:cs typeface="Arial" charset="0"/>
              </a:rPr>
              <a:t>Các mục tiêu hướng đến các </a:t>
            </a:r>
          </a:p>
          <a:p>
            <a:pPr algn="ctr" eaLnBrk="1" hangingPunct="1">
              <a:defRPr/>
            </a:pPr>
            <a:r>
              <a:rPr lang="en-US" sz="2000" b="1">
                <a:solidFill>
                  <a:schemeClr val="bg1"/>
                </a:solidFill>
                <a:cs typeface="Arial" charset="0"/>
              </a:rPr>
              <a:t>kỹ năng thế  kỷ 21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1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11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11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11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11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11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11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1343" grpId="0" animBg="1"/>
      <p:bldP spid="611345" grpId="0" animBg="1"/>
      <p:bldP spid="611347" grpId="0" animBg="1"/>
      <p:bldP spid="611344" grpId="0" animBg="1"/>
      <p:bldP spid="611346" grpId="0" animBg="1"/>
      <p:bldP spid="611348" grpId="0" animBg="1"/>
      <p:bldP spid="61135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458&quot;/&gt;&lt;/object&gt;&lt;object type=&quot;3&quot; unique_id=&quot;10005&quot;&gt;&lt;property id=&quot;20148&quot; value=&quot;5&quot;/&gt;&lt;property id=&quot;20300&quot; value=&quot;Slide 2&quot;/&gt;&lt;property id=&quot;20307&quot; value=&quot;459&quot;/&gt;&lt;/object&gt;&lt;object type=&quot;3&quot; unique_id=&quot;10006&quot;&gt;&lt;property id=&quot;20148&quot; value=&quot;5&quot;/&gt;&lt;property id=&quot;20300&quot; value=&quot;Slide 3 - &amp;quot;MODULE 3 : PHÁT TRIỂN TƯ DUY PHẢN BIỆN VÀ SỰ CỘNG TÁC&amp;quot;&quot;/&gt;&lt;property id=&quot;20307&quot; value=&quot;295&quot;/&gt;&lt;/object&gt;&lt;object type=&quot;3&quot; unique_id=&quot;10007&quot;&gt;&lt;property id=&quot;20148&quot; value=&quot;5&quot;/&gt;&lt;property id=&quot;20300&quot; value=&quot;Slide 4&quot;/&gt;&lt;property id=&quot;20307&quot; value=&quot;352&quot;/&gt;&lt;/object&gt;&lt;object type=&quot;3&quot; unique_id=&quot;10008&quot;&gt;&lt;property id=&quot;20148&quot; value=&quot;5&quot;/&gt;&lt;property id=&quot;20300&quot; value=&quot;Slide 5 - &amp;quot;BÀI TẬP 1 : KÍCH THÍCH TƯ DUY BẬC CAO&amp;quot;&quot;/&gt;&lt;property id=&quot;20307&quot; value=&quot;453&quot;/&gt;&lt;/object&gt;&lt;object type=&quot;3&quot; unique_id=&quot;10009&quot;&gt;&lt;property id=&quot;20148&quot; value=&quot;5&quot;/&gt;&lt;property id=&quot;20300&quot; value=&quot;Slide 6 - &amp;quot;BÀI TẬP 1 : KÍCH THÍCH TƯ DUY BẬC CAO&amp;quot;&quot;/&gt;&lt;property id=&quot;20307&quot; value=&quot;454&quot;/&gt;&lt;/object&gt;&lt;object type=&quot;3&quot; unique_id=&quot;10010&quot;&gt;&lt;property id=&quot;20148&quot; value=&quot;5&quot;/&gt;&lt;property id=&quot;20300&quot; value=&quot;Slide 7&quot;/&gt;&lt;property id=&quot;20307&quot; value=&quot;355&quot;/&gt;&lt;/object&gt;&lt;object type=&quot;3&quot; unique_id=&quot;10011&quot;&gt;&lt;property id=&quot;20148&quot; value=&quot;5&quot;/&gt;&lt;property id=&quot;20300&quot; value=&quot;Slide 8&quot;/&gt;&lt;property id=&quot;20307&quot; value=&quot;356&quot;/&gt;&lt;/object&gt;&lt;object type=&quot;3&quot; unique_id=&quot;10012&quot;&gt;&lt;property id=&quot;20148&quot; value=&quot;5&quot;/&gt;&lt;property id=&quot;20300&quot; value=&quot;Slide 9&quot;/&gt;&lt;property id=&quot;20307&quot; value=&quot;455&quot;/&gt;&lt;/object&gt;&lt;object type=&quot;3&quot; unique_id=&quot;10013&quot;&gt;&lt;property id=&quot;20148&quot; value=&quot;5&quot;/&gt;&lt;property id=&quot;20300&quot; value=&quot;Slide 10&quot;/&gt;&lt;property id=&quot;20307&quot; value=&quot;456&quot;/&gt;&lt;/object&gt;&lt;object type=&quot;3&quot; unique_id=&quot;10014&quot;&gt;&lt;property id=&quot;20148&quot; value=&quot;5&quot;/&gt;&lt;property id=&quot;20300&quot; value=&quot;Slide 11&quot;/&gt;&lt;property id=&quot;20307&quot; value=&quot;307&quot;/&gt;&lt;/object&gt;&lt;object type=&quot;3&quot; unique_id=&quot;10015&quot;&gt;&lt;property id=&quot;20148&quot; value=&quot;5&quot;/&gt;&lt;property id=&quot;20300&quot; value=&quot;Slide 12&quot;/&gt;&lt;property id=&quot;20307&quot; value=&quot;357&quot;/&gt;&lt;/object&gt;&lt;object type=&quot;3&quot; unique_id=&quot;10016&quot;&gt;&lt;property id=&quot;20148&quot; value=&quot;5&quot;/&gt;&lt;property id=&quot;20300&quot; value=&quot;Slide 13&quot;/&gt;&lt;property id=&quot;20307&quot; value=&quot;313&quot;/&gt;&lt;/object&gt;&lt;object type=&quot;3&quot; unique_id=&quot;10017&quot;&gt;&lt;property id=&quot;20148&quot; value=&quot;5&quot;/&gt;&lt;property id=&quot;20300&quot; value=&quot;Slide 14&quot;/&gt;&lt;property id=&quot;20307&quot; value=&quot;457&quot;/&gt;&lt;/object&gt;&lt;object type=&quot;3&quot; unique_id=&quot;10018&quot;&gt;&lt;property id=&quot;20148&quot; value=&quot;5&quot;/&gt;&lt;property id=&quot;20300&quot; value=&quot;Slide 15 - &amp;quot;PLAN IT – Lập kế hoạch&amp;quot;&quot;/&gt;&lt;property id=&quot;20307&quot; value=&quot;301&quot;/&gt;&lt;/object&gt;&lt;object type=&quot;3&quot; unique_id=&quot;10019&quot;&gt;&lt;property id=&quot;20148&quot; value=&quot;5&quot;/&gt;&lt;property id=&quot;20300&quot; value=&quot;Slide 16 - &amp;quot;DO IT – Thực hiện&amp;quot;&quot;/&gt;&lt;property id=&quot;20307&quot; value=&quot;302&quot;/&gt;&lt;/object&gt;&lt;object type=&quot;3&quot; unique_id=&quot;10020&quot;&gt;&lt;property id=&quot;20148&quot; value=&quot;5&quot;/&gt;&lt;property id=&quot;20300&quot; value=&quot;Slide 17 - &amp;quot;REVIEW IT – Xem lại&amp;quot;&quot;/&gt;&lt;property id=&quot;20307&quot; value=&quot;303&quot;/&gt;&lt;/object&gt;&lt;object type=&quot;3&quot; unique_id=&quot;10021&quot;&gt;&lt;property id=&quot;20148&quot; value=&quot;5&quot;/&gt;&lt;property id=&quot;20300&quot; value=&quot;Slide 18 - &amp;quot;SHARE IT – Chia sẻ&amp;quot;&quot;/&gt;&lt;property id=&quot;20307&quot; value=&quot;304&quot;/&gt;&lt;/object&gt;&lt;object type=&quot;3&quot; unique_id=&quot;10022&quot;&gt;&lt;property id=&quot;20148&quot; value=&quot;5&quot;/&gt;&lt;property id=&quot;20300&quot; value=&quot;Slide 19&quot;/&gt;&lt;property id=&quot;20307&quot; value=&quot;314&quot;/&gt;&lt;/object&gt;&lt;/object&gt;&lt;/object&gt;&lt;/database&gt;"/>
  <p:tag name="SECTOMILLISECCONVERTED" val="1"/>
  <p:tag name="ISPRING_RESOURCE_PATHS_HASH_PRESENTER" val="65427a4bc9676b69215296bd8ee99b0219b65"/>
</p:tagLst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ample">
  <a:themeElements>
    <a:clrScheme name="sample 3">
      <a:dk1>
        <a:srgbClr val="1D528D"/>
      </a:dk1>
      <a:lt1>
        <a:srgbClr val="FFFFFF"/>
      </a:lt1>
      <a:dk2>
        <a:srgbClr val="000000"/>
      </a:dk2>
      <a:lt2>
        <a:srgbClr val="C0C0C0"/>
      </a:lt2>
      <a:accent1>
        <a:srgbClr val="72B143"/>
      </a:accent1>
      <a:accent2>
        <a:srgbClr val="0099CC"/>
      </a:accent2>
      <a:accent3>
        <a:srgbClr val="FFFFFF"/>
      </a:accent3>
      <a:accent4>
        <a:srgbClr val="174578"/>
      </a:accent4>
      <a:accent5>
        <a:srgbClr val="BCD5B0"/>
      </a:accent5>
      <a:accent6>
        <a:srgbClr val="008AB9"/>
      </a:accent6>
      <a:hlink>
        <a:srgbClr val="6699FF"/>
      </a:hlink>
      <a:folHlink>
        <a:srgbClr val="AC7AD2"/>
      </a:folHlink>
    </a:clrScheme>
    <a:fontScheme name="samp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sample 1">
        <a:dk1>
          <a:srgbClr val="666699"/>
        </a:dk1>
        <a:lt1>
          <a:srgbClr val="FFFFFF"/>
        </a:lt1>
        <a:dk2>
          <a:srgbClr val="000000"/>
        </a:dk2>
        <a:lt2>
          <a:srgbClr val="C0C0C0"/>
        </a:lt2>
        <a:accent1>
          <a:srgbClr val="3F97D3"/>
        </a:accent1>
        <a:accent2>
          <a:srgbClr val="75AD94"/>
        </a:accent2>
        <a:accent3>
          <a:srgbClr val="FFFFFF"/>
        </a:accent3>
        <a:accent4>
          <a:srgbClr val="565682"/>
        </a:accent4>
        <a:accent5>
          <a:srgbClr val="AFC9E6"/>
        </a:accent5>
        <a:accent6>
          <a:srgbClr val="699C86"/>
        </a:accent6>
        <a:hlink>
          <a:srgbClr val="BAA2C8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3E2787"/>
        </a:dk1>
        <a:lt1>
          <a:srgbClr val="FFFFFF"/>
        </a:lt1>
        <a:dk2>
          <a:srgbClr val="000000"/>
        </a:dk2>
        <a:lt2>
          <a:srgbClr val="C0C0C0"/>
        </a:lt2>
        <a:accent1>
          <a:srgbClr val="445DC6"/>
        </a:accent1>
        <a:accent2>
          <a:srgbClr val="6699FF"/>
        </a:accent2>
        <a:accent3>
          <a:srgbClr val="FFFFFF"/>
        </a:accent3>
        <a:accent4>
          <a:srgbClr val="342072"/>
        </a:accent4>
        <a:accent5>
          <a:srgbClr val="B0B6DF"/>
        </a:accent5>
        <a:accent6>
          <a:srgbClr val="5C8AE7"/>
        </a:accent6>
        <a:hlink>
          <a:srgbClr val="69BD97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72B143"/>
        </a:accent1>
        <a:accent2>
          <a:srgbClr val="0099CC"/>
        </a:accent2>
        <a:accent3>
          <a:srgbClr val="FFFFFF"/>
        </a:accent3>
        <a:accent4>
          <a:srgbClr val="174578"/>
        </a:accent4>
        <a:accent5>
          <a:srgbClr val="BCD5B0"/>
        </a:accent5>
        <a:accent6>
          <a:srgbClr val="008AB9"/>
        </a:accent6>
        <a:hlink>
          <a:srgbClr val="6699FF"/>
        </a:hlink>
        <a:folHlink>
          <a:srgbClr val="AC7AD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INTELTEMPLATE</Template>
  <TotalTime>5063</TotalTime>
  <Words>887</Words>
  <Application>Microsoft Office PowerPoint</Application>
  <PresentationFormat>On-screen Show (4:3)</PresentationFormat>
  <Paragraphs>129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Verdana</vt:lpstr>
      <vt:lpstr>Arial</vt:lpstr>
      <vt:lpstr>Wingdings</vt:lpstr>
      <vt:lpstr>Arial Narrow</vt:lpstr>
      <vt:lpstr>Book Antiqua</vt:lpstr>
      <vt:lpstr>Tahoma</vt:lpstr>
      <vt:lpstr>1_Default Design</vt:lpstr>
      <vt:lpstr>sample</vt:lpstr>
      <vt:lpstr>Adobe Photoshop Image</vt:lpstr>
      <vt:lpstr>PowerPoint Presentation</vt:lpstr>
      <vt:lpstr>THIẾT KẾ DỰ ÁN</vt:lpstr>
      <vt:lpstr>NỘI DUNG</vt:lpstr>
      <vt:lpstr>MỤC TIÊU</vt:lpstr>
      <vt:lpstr>Bài 1: Lập kế hoạch dự án</vt:lpstr>
      <vt:lpstr>Bài 2: Các mục tiêu học tập </vt:lpstr>
      <vt:lpstr>Kỹ năng thế kỷ 21</vt:lpstr>
      <vt:lpstr>Bài 2: Các mục tiêu học tập </vt:lpstr>
      <vt:lpstr>Bài 2: Các mục tiêu học tập </vt:lpstr>
      <vt:lpstr>Bộ câu hỏi định hướng</vt:lpstr>
      <vt:lpstr>Câu hỏi khái quát</vt:lpstr>
      <vt:lpstr>Câu hỏi bài học</vt:lpstr>
      <vt:lpstr>Câu hỏi nội dung</vt:lpstr>
      <vt:lpstr>Các hoạt động lấy học sinh làm trung tâm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 Teach Getting Started (ITGS)</dc:title>
  <dc:creator>Thien Hoang</dc:creator>
  <cp:lastModifiedBy>Hoang Dang</cp:lastModifiedBy>
  <cp:revision>373</cp:revision>
  <dcterms:created xsi:type="dcterms:W3CDTF">2007-07-22T13:56:56Z</dcterms:created>
  <dcterms:modified xsi:type="dcterms:W3CDTF">2016-03-21T14:19:42Z</dcterms:modified>
</cp:coreProperties>
</file>